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3" pos="113" userDrawn="1">
          <p15:clr>
            <a:srgbClr val="A4A3A4"/>
          </p15:clr>
        </p15:guide>
        <p15:guide id="4" pos="5647" userDrawn="1">
          <p15:clr>
            <a:srgbClr val="A4A3A4"/>
          </p15:clr>
        </p15:guide>
        <p15:guide id="5" orient="horz" pos="436" userDrawn="1">
          <p15:clr>
            <a:srgbClr val="A4A3A4"/>
          </p15:clr>
        </p15:guide>
        <p15:guide id="6" orient="horz" pos="4224" userDrawn="1">
          <p15:clr>
            <a:srgbClr val="A4A3A4"/>
          </p15:clr>
        </p15:guide>
        <p15:guide id="7" pos="2903" userDrawn="1">
          <p15:clr>
            <a:srgbClr val="A4A3A4"/>
          </p15:clr>
        </p15:guide>
        <p15:guide id="8" orient="horz" pos="2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000"/>
    <a:srgbClr val="C00000"/>
    <a:srgbClr val="FF9797"/>
    <a:srgbClr val="81BB59"/>
    <a:srgbClr val="FFA3A3"/>
    <a:srgbClr val="FFAFFD"/>
    <a:srgbClr val="FF61FB"/>
    <a:srgbClr val="73519D"/>
    <a:srgbClr val="A78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69" autoAdjust="0"/>
  </p:normalViewPr>
  <p:slideViewPr>
    <p:cSldViewPr snapToGrid="0" showGuides="1">
      <p:cViewPr>
        <p:scale>
          <a:sx n="100" d="100"/>
          <a:sy n="100" d="100"/>
        </p:scale>
        <p:origin x="2242" y="422"/>
      </p:cViewPr>
      <p:guideLst>
        <p:guide orient="horz" pos="2341"/>
        <p:guide pos="2857"/>
        <p:guide pos="113"/>
        <p:guide pos="5647"/>
        <p:guide orient="horz" pos="436"/>
        <p:guide orient="horz" pos="4224"/>
        <p:guide pos="2903"/>
        <p:guide orient="horz" pos="22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F58A3-7313-43EC-BB30-7AD793C50FD8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7075C-2FD9-434A-813B-F52438A0FD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94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7075C-2FD9-434A-813B-F52438A0FD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76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C63C-A834-430C-84F5-40AAD2706720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6BB0-0737-4E33-AE04-88900175C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22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C63C-A834-430C-84F5-40AAD2706720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6BB0-0737-4E33-AE04-88900175C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35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C63C-A834-430C-84F5-40AAD2706720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6BB0-0737-4E33-AE04-88900175C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67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C63C-A834-430C-84F5-40AAD2706720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6BB0-0737-4E33-AE04-88900175C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41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C63C-A834-430C-84F5-40AAD2706720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6BB0-0737-4E33-AE04-88900175C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14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C63C-A834-430C-84F5-40AAD2706720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6BB0-0737-4E33-AE04-88900175C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00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C63C-A834-430C-84F5-40AAD2706720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6BB0-0737-4E33-AE04-88900175C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83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C63C-A834-430C-84F5-40AAD2706720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6BB0-0737-4E33-AE04-88900175C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08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C63C-A834-430C-84F5-40AAD2706720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6BB0-0737-4E33-AE04-88900175C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1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C63C-A834-430C-84F5-40AAD2706720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6BB0-0737-4E33-AE04-88900175C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05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C63C-A834-430C-84F5-40AAD2706720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6BB0-0737-4E33-AE04-88900175C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09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6C63C-A834-430C-84F5-40AAD2706720}" type="datetimeFigureOut">
              <a:rPr lang="zh-CN" altLang="en-US" smtClean="0"/>
              <a:t>2023/8/22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46BB0-0737-4E33-AE04-88900175C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18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组合 673">
            <a:extLst>
              <a:ext uri="{FF2B5EF4-FFF2-40B4-BE49-F238E27FC236}">
                <a16:creationId xmlns:a16="http://schemas.microsoft.com/office/drawing/2014/main" id="{C8BC2826-65B7-CB1C-001D-CD9DDBA53278}"/>
              </a:ext>
            </a:extLst>
          </p:cNvPr>
          <p:cNvGrpSpPr/>
          <p:nvPr/>
        </p:nvGrpSpPr>
        <p:grpSpPr>
          <a:xfrm>
            <a:off x="4608513" y="3716338"/>
            <a:ext cx="4356100" cy="2989262"/>
            <a:chOff x="4151709" y="3716336"/>
            <a:chExt cx="5559423" cy="3815012"/>
          </a:xfrm>
        </p:grpSpPr>
        <p:grpSp>
          <p:nvGrpSpPr>
            <p:cNvPr id="673" name="组合 672">
              <a:extLst>
                <a:ext uri="{FF2B5EF4-FFF2-40B4-BE49-F238E27FC236}">
                  <a16:creationId xmlns:a16="http://schemas.microsoft.com/office/drawing/2014/main" id="{82A74E7E-6DC6-0FFB-786F-840B14295DB4}"/>
                </a:ext>
              </a:extLst>
            </p:cNvPr>
            <p:cNvGrpSpPr/>
            <p:nvPr/>
          </p:nvGrpSpPr>
          <p:grpSpPr>
            <a:xfrm>
              <a:off x="4151709" y="3716336"/>
              <a:ext cx="5559423" cy="3815012"/>
              <a:chOff x="4151709" y="3716336"/>
              <a:chExt cx="5559423" cy="3815012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D6F6ADFC-B5E5-4D54-3B33-E17B9F3F63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39" t="34012" r="14288" b="9940"/>
              <a:stretch/>
            </p:blipFill>
            <p:spPr>
              <a:xfrm>
                <a:off x="4151709" y="3716336"/>
                <a:ext cx="5559423" cy="3815012"/>
              </a:xfrm>
              <a:prstGeom prst="rect">
                <a:avLst/>
              </a:prstGeom>
            </p:spPr>
          </p:pic>
          <p:sp>
            <p:nvSpPr>
              <p:cNvPr id="1606" name="任意多边形: 形状 1605">
                <a:extLst>
                  <a:ext uri="{FF2B5EF4-FFF2-40B4-BE49-F238E27FC236}">
                    <a16:creationId xmlns:a16="http://schemas.microsoft.com/office/drawing/2014/main" id="{B5C60381-286F-CD84-4E5F-9A23B556D925}"/>
                  </a:ext>
                </a:extLst>
              </p:cNvPr>
              <p:cNvSpPr/>
              <p:nvPr/>
            </p:nvSpPr>
            <p:spPr>
              <a:xfrm>
                <a:off x="4640580" y="3768090"/>
                <a:ext cx="3281165" cy="3755941"/>
              </a:xfrm>
              <a:custGeom>
                <a:avLst/>
                <a:gdLst>
                  <a:gd name="connsiteX0" fmla="*/ 0 w 2503170"/>
                  <a:gd name="connsiteY0" fmla="*/ 0 h 2926080"/>
                  <a:gd name="connsiteX1" fmla="*/ 323850 w 2503170"/>
                  <a:gd name="connsiteY1" fmla="*/ 491490 h 2926080"/>
                  <a:gd name="connsiteX2" fmla="*/ 666750 w 2503170"/>
                  <a:gd name="connsiteY2" fmla="*/ 849630 h 2926080"/>
                  <a:gd name="connsiteX3" fmla="*/ 1017270 w 2503170"/>
                  <a:gd name="connsiteY3" fmla="*/ 1097280 h 2926080"/>
                  <a:gd name="connsiteX4" fmla="*/ 1428750 w 2503170"/>
                  <a:gd name="connsiteY4" fmla="*/ 1249680 h 2926080"/>
                  <a:gd name="connsiteX5" fmla="*/ 1760220 w 2503170"/>
                  <a:gd name="connsiteY5" fmla="*/ 1367790 h 2926080"/>
                  <a:gd name="connsiteX6" fmla="*/ 1950720 w 2503170"/>
                  <a:gd name="connsiteY6" fmla="*/ 1478280 h 2926080"/>
                  <a:gd name="connsiteX7" fmla="*/ 2061210 w 2503170"/>
                  <a:gd name="connsiteY7" fmla="*/ 1684020 h 2926080"/>
                  <a:gd name="connsiteX8" fmla="*/ 2274570 w 2503170"/>
                  <a:gd name="connsiteY8" fmla="*/ 2312670 h 2926080"/>
                  <a:gd name="connsiteX9" fmla="*/ 2411730 w 2503170"/>
                  <a:gd name="connsiteY9" fmla="*/ 2743200 h 2926080"/>
                  <a:gd name="connsiteX10" fmla="*/ 2503170 w 2503170"/>
                  <a:gd name="connsiteY10" fmla="*/ 2926080 h 2926080"/>
                  <a:gd name="connsiteX0" fmla="*/ 0 w 3281165"/>
                  <a:gd name="connsiteY0" fmla="*/ 0 h 3755942"/>
                  <a:gd name="connsiteX1" fmla="*/ 323850 w 3281165"/>
                  <a:gd name="connsiteY1" fmla="*/ 491490 h 3755942"/>
                  <a:gd name="connsiteX2" fmla="*/ 666750 w 3281165"/>
                  <a:gd name="connsiteY2" fmla="*/ 849630 h 3755942"/>
                  <a:gd name="connsiteX3" fmla="*/ 1017270 w 3281165"/>
                  <a:gd name="connsiteY3" fmla="*/ 1097280 h 3755942"/>
                  <a:gd name="connsiteX4" fmla="*/ 1428750 w 3281165"/>
                  <a:gd name="connsiteY4" fmla="*/ 1249680 h 3755942"/>
                  <a:gd name="connsiteX5" fmla="*/ 1760220 w 3281165"/>
                  <a:gd name="connsiteY5" fmla="*/ 1367790 h 3755942"/>
                  <a:gd name="connsiteX6" fmla="*/ 1950720 w 3281165"/>
                  <a:gd name="connsiteY6" fmla="*/ 1478280 h 3755942"/>
                  <a:gd name="connsiteX7" fmla="*/ 2061210 w 3281165"/>
                  <a:gd name="connsiteY7" fmla="*/ 1684020 h 3755942"/>
                  <a:gd name="connsiteX8" fmla="*/ 2274570 w 3281165"/>
                  <a:gd name="connsiteY8" fmla="*/ 2312670 h 3755942"/>
                  <a:gd name="connsiteX9" fmla="*/ 2411730 w 3281165"/>
                  <a:gd name="connsiteY9" fmla="*/ 2743200 h 3755942"/>
                  <a:gd name="connsiteX10" fmla="*/ 3281165 w 3281165"/>
                  <a:gd name="connsiteY10" fmla="*/ 3755942 h 3755942"/>
                  <a:gd name="connsiteX0" fmla="*/ 0 w 3281165"/>
                  <a:gd name="connsiteY0" fmla="*/ 0 h 3755942"/>
                  <a:gd name="connsiteX1" fmla="*/ 323850 w 3281165"/>
                  <a:gd name="connsiteY1" fmla="*/ 491490 h 3755942"/>
                  <a:gd name="connsiteX2" fmla="*/ 666750 w 3281165"/>
                  <a:gd name="connsiteY2" fmla="*/ 849630 h 3755942"/>
                  <a:gd name="connsiteX3" fmla="*/ 1017270 w 3281165"/>
                  <a:gd name="connsiteY3" fmla="*/ 1097280 h 3755942"/>
                  <a:gd name="connsiteX4" fmla="*/ 1428750 w 3281165"/>
                  <a:gd name="connsiteY4" fmla="*/ 1249680 h 3755942"/>
                  <a:gd name="connsiteX5" fmla="*/ 1760220 w 3281165"/>
                  <a:gd name="connsiteY5" fmla="*/ 1367790 h 3755942"/>
                  <a:gd name="connsiteX6" fmla="*/ 1950720 w 3281165"/>
                  <a:gd name="connsiteY6" fmla="*/ 1478280 h 3755942"/>
                  <a:gd name="connsiteX7" fmla="*/ 2061210 w 3281165"/>
                  <a:gd name="connsiteY7" fmla="*/ 1684020 h 3755942"/>
                  <a:gd name="connsiteX8" fmla="*/ 2274570 w 3281165"/>
                  <a:gd name="connsiteY8" fmla="*/ 2312670 h 3755942"/>
                  <a:gd name="connsiteX9" fmla="*/ 2411730 w 3281165"/>
                  <a:gd name="connsiteY9" fmla="*/ 2743200 h 3755942"/>
                  <a:gd name="connsiteX10" fmla="*/ 2884467 w 3281165"/>
                  <a:gd name="connsiteY10" fmla="*/ 3361294 h 3755942"/>
                  <a:gd name="connsiteX11" fmla="*/ 3281165 w 3281165"/>
                  <a:gd name="connsiteY11" fmla="*/ 3755942 h 3755942"/>
                  <a:gd name="connsiteX0" fmla="*/ 0 w 3281165"/>
                  <a:gd name="connsiteY0" fmla="*/ 0 h 3755942"/>
                  <a:gd name="connsiteX1" fmla="*/ 323850 w 3281165"/>
                  <a:gd name="connsiteY1" fmla="*/ 491490 h 3755942"/>
                  <a:gd name="connsiteX2" fmla="*/ 666750 w 3281165"/>
                  <a:gd name="connsiteY2" fmla="*/ 849630 h 3755942"/>
                  <a:gd name="connsiteX3" fmla="*/ 1017270 w 3281165"/>
                  <a:gd name="connsiteY3" fmla="*/ 1097280 h 3755942"/>
                  <a:gd name="connsiteX4" fmla="*/ 1428750 w 3281165"/>
                  <a:gd name="connsiteY4" fmla="*/ 1249680 h 3755942"/>
                  <a:gd name="connsiteX5" fmla="*/ 1760220 w 3281165"/>
                  <a:gd name="connsiteY5" fmla="*/ 1367790 h 3755942"/>
                  <a:gd name="connsiteX6" fmla="*/ 1950720 w 3281165"/>
                  <a:gd name="connsiteY6" fmla="*/ 1478280 h 3755942"/>
                  <a:gd name="connsiteX7" fmla="*/ 2061210 w 3281165"/>
                  <a:gd name="connsiteY7" fmla="*/ 1684020 h 3755942"/>
                  <a:gd name="connsiteX8" fmla="*/ 2274570 w 3281165"/>
                  <a:gd name="connsiteY8" fmla="*/ 2312670 h 3755942"/>
                  <a:gd name="connsiteX9" fmla="*/ 2411730 w 3281165"/>
                  <a:gd name="connsiteY9" fmla="*/ 2743200 h 3755942"/>
                  <a:gd name="connsiteX10" fmla="*/ 2884467 w 3281165"/>
                  <a:gd name="connsiteY10" fmla="*/ 3361294 h 3755942"/>
                  <a:gd name="connsiteX11" fmla="*/ 3281165 w 3281165"/>
                  <a:gd name="connsiteY11" fmla="*/ 3755942 h 3755942"/>
                  <a:gd name="connsiteX0" fmla="*/ 0 w 3281165"/>
                  <a:gd name="connsiteY0" fmla="*/ 0 h 3755942"/>
                  <a:gd name="connsiteX1" fmla="*/ 323850 w 3281165"/>
                  <a:gd name="connsiteY1" fmla="*/ 491490 h 3755942"/>
                  <a:gd name="connsiteX2" fmla="*/ 666750 w 3281165"/>
                  <a:gd name="connsiteY2" fmla="*/ 849630 h 3755942"/>
                  <a:gd name="connsiteX3" fmla="*/ 1017270 w 3281165"/>
                  <a:gd name="connsiteY3" fmla="*/ 1097280 h 3755942"/>
                  <a:gd name="connsiteX4" fmla="*/ 1428750 w 3281165"/>
                  <a:gd name="connsiteY4" fmla="*/ 1249680 h 3755942"/>
                  <a:gd name="connsiteX5" fmla="*/ 1760220 w 3281165"/>
                  <a:gd name="connsiteY5" fmla="*/ 1367790 h 3755942"/>
                  <a:gd name="connsiteX6" fmla="*/ 1950720 w 3281165"/>
                  <a:gd name="connsiteY6" fmla="*/ 1478280 h 3755942"/>
                  <a:gd name="connsiteX7" fmla="*/ 2061210 w 3281165"/>
                  <a:gd name="connsiteY7" fmla="*/ 1684020 h 3755942"/>
                  <a:gd name="connsiteX8" fmla="*/ 2274570 w 3281165"/>
                  <a:gd name="connsiteY8" fmla="*/ 2312670 h 3755942"/>
                  <a:gd name="connsiteX9" fmla="*/ 2411730 w 3281165"/>
                  <a:gd name="connsiteY9" fmla="*/ 2743200 h 3755942"/>
                  <a:gd name="connsiteX10" fmla="*/ 2884467 w 3281165"/>
                  <a:gd name="connsiteY10" fmla="*/ 3361294 h 3755942"/>
                  <a:gd name="connsiteX11" fmla="*/ 3281165 w 3281165"/>
                  <a:gd name="connsiteY11" fmla="*/ 3755942 h 3755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81165" h="3755942">
                    <a:moveTo>
                      <a:pt x="0" y="0"/>
                    </a:moveTo>
                    <a:cubicBezTo>
                      <a:pt x="106362" y="174942"/>
                      <a:pt x="212725" y="349885"/>
                      <a:pt x="323850" y="491490"/>
                    </a:cubicBezTo>
                    <a:cubicBezTo>
                      <a:pt x="434975" y="633095"/>
                      <a:pt x="551180" y="748665"/>
                      <a:pt x="666750" y="849630"/>
                    </a:cubicBezTo>
                    <a:cubicBezTo>
                      <a:pt x="782320" y="950595"/>
                      <a:pt x="890270" y="1030605"/>
                      <a:pt x="1017270" y="1097280"/>
                    </a:cubicBezTo>
                    <a:cubicBezTo>
                      <a:pt x="1144270" y="1163955"/>
                      <a:pt x="1428750" y="1249680"/>
                      <a:pt x="1428750" y="1249680"/>
                    </a:cubicBezTo>
                    <a:cubicBezTo>
                      <a:pt x="1552575" y="1294765"/>
                      <a:pt x="1673225" y="1329690"/>
                      <a:pt x="1760220" y="1367790"/>
                    </a:cubicBezTo>
                    <a:cubicBezTo>
                      <a:pt x="1847215" y="1405890"/>
                      <a:pt x="1900555" y="1425575"/>
                      <a:pt x="1950720" y="1478280"/>
                    </a:cubicBezTo>
                    <a:cubicBezTo>
                      <a:pt x="2000885" y="1530985"/>
                      <a:pt x="2007235" y="1544955"/>
                      <a:pt x="2061210" y="1684020"/>
                    </a:cubicBezTo>
                    <a:cubicBezTo>
                      <a:pt x="2115185" y="1823085"/>
                      <a:pt x="2216150" y="2136140"/>
                      <a:pt x="2274570" y="2312670"/>
                    </a:cubicBezTo>
                    <a:cubicBezTo>
                      <a:pt x="2332990" y="2489200"/>
                      <a:pt x="2352763" y="2632182"/>
                      <a:pt x="2411730" y="2743200"/>
                    </a:cubicBezTo>
                    <a:cubicBezTo>
                      <a:pt x="2525805" y="2977400"/>
                      <a:pt x="2739561" y="3192504"/>
                      <a:pt x="2884467" y="3361294"/>
                    </a:cubicBezTo>
                    <a:cubicBezTo>
                      <a:pt x="3029373" y="3530084"/>
                      <a:pt x="3224233" y="3691248"/>
                      <a:pt x="3281165" y="3755942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0" name="任意多边形: 形状 1719">
                <a:extLst>
                  <a:ext uri="{FF2B5EF4-FFF2-40B4-BE49-F238E27FC236}">
                    <a16:creationId xmlns:a16="http://schemas.microsoft.com/office/drawing/2014/main" id="{F7F8FF02-51AF-6ACF-B27F-EA2226ACF09B}"/>
                  </a:ext>
                </a:extLst>
              </p:cNvPr>
              <p:cNvSpPr/>
              <p:nvPr/>
            </p:nvSpPr>
            <p:spPr>
              <a:xfrm>
                <a:off x="4342180" y="3733800"/>
                <a:ext cx="1780489" cy="3746911"/>
              </a:xfrm>
              <a:custGeom>
                <a:avLst/>
                <a:gdLst>
                  <a:gd name="connsiteX0" fmla="*/ 1504950 w 1504950"/>
                  <a:gd name="connsiteY0" fmla="*/ 0 h 2800350"/>
                  <a:gd name="connsiteX1" fmla="*/ 1177290 w 1504950"/>
                  <a:gd name="connsiteY1" fmla="*/ 563880 h 2800350"/>
                  <a:gd name="connsiteX2" fmla="*/ 994410 w 1504950"/>
                  <a:gd name="connsiteY2" fmla="*/ 1051560 h 2800350"/>
                  <a:gd name="connsiteX3" fmla="*/ 918210 w 1504950"/>
                  <a:gd name="connsiteY3" fmla="*/ 1314450 h 2800350"/>
                  <a:gd name="connsiteX4" fmla="*/ 845820 w 1504950"/>
                  <a:gd name="connsiteY4" fmla="*/ 1680210 h 2800350"/>
                  <a:gd name="connsiteX5" fmla="*/ 750570 w 1504950"/>
                  <a:gd name="connsiteY5" fmla="*/ 1958340 h 2800350"/>
                  <a:gd name="connsiteX6" fmla="*/ 628650 w 1504950"/>
                  <a:gd name="connsiteY6" fmla="*/ 2167890 h 2800350"/>
                  <a:gd name="connsiteX7" fmla="*/ 377190 w 1504950"/>
                  <a:gd name="connsiteY7" fmla="*/ 2438400 h 2800350"/>
                  <a:gd name="connsiteX8" fmla="*/ 194310 w 1504950"/>
                  <a:gd name="connsiteY8" fmla="*/ 2590800 h 2800350"/>
                  <a:gd name="connsiteX9" fmla="*/ 0 w 1504950"/>
                  <a:gd name="connsiteY9" fmla="*/ 2800350 h 2800350"/>
                  <a:gd name="connsiteX0" fmla="*/ 1780490 w 1780490"/>
                  <a:gd name="connsiteY0" fmla="*/ 0 h 3746911"/>
                  <a:gd name="connsiteX1" fmla="*/ 1452830 w 1780490"/>
                  <a:gd name="connsiteY1" fmla="*/ 563880 h 3746911"/>
                  <a:gd name="connsiteX2" fmla="*/ 1269950 w 1780490"/>
                  <a:gd name="connsiteY2" fmla="*/ 1051560 h 3746911"/>
                  <a:gd name="connsiteX3" fmla="*/ 1193750 w 1780490"/>
                  <a:gd name="connsiteY3" fmla="*/ 1314450 h 3746911"/>
                  <a:gd name="connsiteX4" fmla="*/ 1121360 w 1780490"/>
                  <a:gd name="connsiteY4" fmla="*/ 1680210 h 3746911"/>
                  <a:gd name="connsiteX5" fmla="*/ 1026110 w 1780490"/>
                  <a:gd name="connsiteY5" fmla="*/ 1958340 h 3746911"/>
                  <a:gd name="connsiteX6" fmla="*/ 904190 w 1780490"/>
                  <a:gd name="connsiteY6" fmla="*/ 2167890 h 3746911"/>
                  <a:gd name="connsiteX7" fmla="*/ 652730 w 1780490"/>
                  <a:gd name="connsiteY7" fmla="*/ 2438400 h 3746911"/>
                  <a:gd name="connsiteX8" fmla="*/ 469850 w 1780490"/>
                  <a:gd name="connsiteY8" fmla="*/ 2590800 h 3746911"/>
                  <a:gd name="connsiteX9" fmla="*/ 0 w 1780490"/>
                  <a:gd name="connsiteY9" fmla="*/ 3746911 h 3746911"/>
                  <a:gd name="connsiteX0" fmla="*/ 1780490 w 1780490"/>
                  <a:gd name="connsiteY0" fmla="*/ 0 h 3746911"/>
                  <a:gd name="connsiteX1" fmla="*/ 1452830 w 1780490"/>
                  <a:gd name="connsiteY1" fmla="*/ 563880 h 3746911"/>
                  <a:gd name="connsiteX2" fmla="*/ 1269950 w 1780490"/>
                  <a:gd name="connsiteY2" fmla="*/ 1051560 h 3746911"/>
                  <a:gd name="connsiteX3" fmla="*/ 1193750 w 1780490"/>
                  <a:gd name="connsiteY3" fmla="*/ 1314450 h 3746911"/>
                  <a:gd name="connsiteX4" fmla="*/ 1121360 w 1780490"/>
                  <a:gd name="connsiteY4" fmla="*/ 1680210 h 3746911"/>
                  <a:gd name="connsiteX5" fmla="*/ 1026110 w 1780490"/>
                  <a:gd name="connsiteY5" fmla="*/ 1958340 h 3746911"/>
                  <a:gd name="connsiteX6" fmla="*/ 904190 w 1780490"/>
                  <a:gd name="connsiteY6" fmla="*/ 2167890 h 3746911"/>
                  <a:gd name="connsiteX7" fmla="*/ 652730 w 1780490"/>
                  <a:gd name="connsiteY7" fmla="*/ 2438400 h 3746911"/>
                  <a:gd name="connsiteX8" fmla="*/ 469850 w 1780490"/>
                  <a:gd name="connsiteY8" fmla="*/ 2590800 h 3746911"/>
                  <a:gd name="connsiteX9" fmla="*/ 0 w 1780490"/>
                  <a:gd name="connsiteY9" fmla="*/ 3746911 h 3746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0490" h="3746911">
                    <a:moveTo>
                      <a:pt x="1780490" y="0"/>
                    </a:moveTo>
                    <a:cubicBezTo>
                      <a:pt x="1659205" y="194310"/>
                      <a:pt x="1537920" y="388620"/>
                      <a:pt x="1452830" y="563880"/>
                    </a:cubicBezTo>
                    <a:cubicBezTo>
                      <a:pt x="1367740" y="739140"/>
                      <a:pt x="1313130" y="926465"/>
                      <a:pt x="1269950" y="1051560"/>
                    </a:cubicBezTo>
                    <a:cubicBezTo>
                      <a:pt x="1226770" y="1176655"/>
                      <a:pt x="1218515" y="1209675"/>
                      <a:pt x="1193750" y="1314450"/>
                    </a:cubicBezTo>
                    <a:cubicBezTo>
                      <a:pt x="1168985" y="1419225"/>
                      <a:pt x="1149300" y="1572895"/>
                      <a:pt x="1121360" y="1680210"/>
                    </a:cubicBezTo>
                    <a:cubicBezTo>
                      <a:pt x="1093420" y="1787525"/>
                      <a:pt x="1062305" y="1877060"/>
                      <a:pt x="1026110" y="1958340"/>
                    </a:cubicBezTo>
                    <a:cubicBezTo>
                      <a:pt x="989915" y="2039620"/>
                      <a:pt x="966420" y="2087880"/>
                      <a:pt x="904190" y="2167890"/>
                    </a:cubicBezTo>
                    <a:cubicBezTo>
                      <a:pt x="841960" y="2247900"/>
                      <a:pt x="725120" y="2367915"/>
                      <a:pt x="652730" y="2438400"/>
                    </a:cubicBezTo>
                    <a:cubicBezTo>
                      <a:pt x="580340" y="2508885"/>
                      <a:pt x="532715" y="2530475"/>
                      <a:pt x="469850" y="2590800"/>
                    </a:cubicBezTo>
                    <a:cubicBezTo>
                      <a:pt x="406985" y="2651125"/>
                      <a:pt x="33306" y="2884578"/>
                      <a:pt x="0" y="3746911"/>
                    </a:cubicBezTo>
                  </a:path>
                </a:pathLst>
              </a:custGeom>
              <a:noFill/>
              <a:ln w="28575">
                <a:solidFill>
                  <a:srgbClr val="C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1" name="任意多边形: 形状 1720">
                <a:extLst>
                  <a:ext uri="{FF2B5EF4-FFF2-40B4-BE49-F238E27FC236}">
                    <a16:creationId xmlns:a16="http://schemas.microsoft.com/office/drawing/2014/main" id="{3AF54EB0-6676-8FBD-2E37-E150BFBEA695}"/>
                  </a:ext>
                </a:extLst>
              </p:cNvPr>
              <p:cNvSpPr/>
              <p:nvPr/>
            </p:nvSpPr>
            <p:spPr>
              <a:xfrm>
                <a:off x="4354178" y="3755061"/>
                <a:ext cx="2885976" cy="3746279"/>
              </a:xfrm>
              <a:custGeom>
                <a:avLst/>
                <a:gdLst>
                  <a:gd name="connsiteX0" fmla="*/ 0 w 1809750"/>
                  <a:gd name="connsiteY0" fmla="*/ 0 h 2861310"/>
                  <a:gd name="connsiteX1" fmla="*/ 472440 w 1809750"/>
                  <a:gd name="connsiteY1" fmla="*/ 125730 h 2861310"/>
                  <a:gd name="connsiteX2" fmla="*/ 807720 w 1809750"/>
                  <a:gd name="connsiteY2" fmla="*/ 289560 h 2861310"/>
                  <a:gd name="connsiteX3" fmla="*/ 1154430 w 1809750"/>
                  <a:gd name="connsiteY3" fmla="*/ 453390 h 2861310"/>
                  <a:gd name="connsiteX4" fmla="*/ 1264920 w 1809750"/>
                  <a:gd name="connsiteY4" fmla="*/ 529590 h 2861310"/>
                  <a:gd name="connsiteX5" fmla="*/ 1329690 w 1809750"/>
                  <a:gd name="connsiteY5" fmla="*/ 601980 h 2861310"/>
                  <a:gd name="connsiteX6" fmla="*/ 1344930 w 1809750"/>
                  <a:gd name="connsiteY6" fmla="*/ 689610 h 2861310"/>
                  <a:gd name="connsiteX7" fmla="*/ 1344930 w 1809750"/>
                  <a:gd name="connsiteY7" fmla="*/ 906780 h 2861310"/>
                  <a:gd name="connsiteX8" fmla="*/ 1341120 w 1809750"/>
                  <a:gd name="connsiteY8" fmla="*/ 1143000 h 2861310"/>
                  <a:gd name="connsiteX9" fmla="*/ 1314450 w 1809750"/>
                  <a:gd name="connsiteY9" fmla="*/ 1318260 h 2861310"/>
                  <a:gd name="connsiteX10" fmla="*/ 1253490 w 1809750"/>
                  <a:gd name="connsiteY10" fmla="*/ 1527810 h 2861310"/>
                  <a:gd name="connsiteX11" fmla="*/ 1215390 w 1809750"/>
                  <a:gd name="connsiteY11" fmla="*/ 1718310 h 2861310"/>
                  <a:gd name="connsiteX12" fmla="*/ 1223010 w 1809750"/>
                  <a:gd name="connsiteY12" fmla="*/ 1851660 h 2861310"/>
                  <a:gd name="connsiteX13" fmla="*/ 1291590 w 1809750"/>
                  <a:gd name="connsiteY13" fmla="*/ 2007870 h 2861310"/>
                  <a:gd name="connsiteX14" fmla="*/ 1485900 w 1809750"/>
                  <a:gd name="connsiteY14" fmla="*/ 2209800 h 2861310"/>
                  <a:gd name="connsiteX15" fmla="*/ 1626870 w 1809750"/>
                  <a:gd name="connsiteY15" fmla="*/ 2407920 h 2861310"/>
                  <a:gd name="connsiteX16" fmla="*/ 1809750 w 1809750"/>
                  <a:gd name="connsiteY16" fmla="*/ 2861310 h 2861310"/>
                  <a:gd name="connsiteX0" fmla="*/ 0 w 1809750"/>
                  <a:gd name="connsiteY0" fmla="*/ 0 h 2861310"/>
                  <a:gd name="connsiteX1" fmla="*/ 472440 w 1809750"/>
                  <a:gd name="connsiteY1" fmla="*/ 125730 h 2861310"/>
                  <a:gd name="connsiteX2" fmla="*/ 807720 w 1809750"/>
                  <a:gd name="connsiteY2" fmla="*/ 289560 h 2861310"/>
                  <a:gd name="connsiteX3" fmla="*/ 1154430 w 1809750"/>
                  <a:gd name="connsiteY3" fmla="*/ 453390 h 2861310"/>
                  <a:gd name="connsiteX4" fmla="*/ 1264920 w 1809750"/>
                  <a:gd name="connsiteY4" fmla="*/ 529590 h 2861310"/>
                  <a:gd name="connsiteX5" fmla="*/ 1329690 w 1809750"/>
                  <a:gd name="connsiteY5" fmla="*/ 601980 h 2861310"/>
                  <a:gd name="connsiteX6" fmla="*/ 1350645 w 1809750"/>
                  <a:gd name="connsiteY6" fmla="*/ 748665 h 2861310"/>
                  <a:gd name="connsiteX7" fmla="*/ 1344930 w 1809750"/>
                  <a:gd name="connsiteY7" fmla="*/ 906780 h 2861310"/>
                  <a:gd name="connsiteX8" fmla="*/ 1341120 w 1809750"/>
                  <a:gd name="connsiteY8" fmla="*/ 1143000 h 2861310"/>
                  <a:gd name="connsiteX9" fmla="*/ 1314450 w 1809750"/>
                  <a:gd name="connsiteY9" fmla="*/ 1318260 h 2861310"/>
                  <a:gd name="connsiteX10" fmla="*/ 1253490 w 1809750"/>
                  <a:gd name="connsiteY10" fmla="*/ 1527810 h 2861310"/>
                  <a:gd name="connsiteX11" fmla="*/ 1215390 w 1809750"/>
                  <a:gd name="connsiteY11" fmla="*/ 1718310 h 2861310"/>
                  <a:gd name="connsiteX12" fmla="*/ 1223010 w 1809750"/>
                  <a:gd name="connsiteY12" fmla="*/ 1851660 h 2861310"/>
                  <a:gd name="connsiteX13" fmla="*/ 1291590 w 1809750"/>
                  <a:gd name="connsiteY13" fmla="*/ 2007870 h 2861310"/>
                  <a:gd name="connsiteX14" fmla="*/ 1485900 w 1809750"/>
                  <a:gd name="connsiteY14" fmla="*/ 2209800 h 2861310"/>
                  <a:gd name="connsiteX15" fmla="*/ 1626870 w 1809750"/>
                  <a:gd name="connsiteY15" fmla="*/ 2407920 h 2861310"/>
                  <a:gd name="connsiteX16" fmla="*/ 1809750 w 1809750"/>
                  <a:gd name="connsiteY16" fmla="*/ 2861310 h 2861310"/>
                  <a:gd name="connsiteX0" fmla="*/ 0 w 1809750"/>
                  <a:gd name="connsiteY0" fmla="*/ 0 h 2861310"/>
                  <a:gd name="connsiteX1" fmla="*/ 472440 w 1809750"/>
                  <a:gd name="connsiteY1" fmla="*/ 125730 h 2861310"/>
                  <a:gd name="connsiteX2" fmla="*/ 807720 w 1809750"/>
                  <a:gd name="connsiteY2" fmla="*/ 289560 h 2861310"/>
                  <a:gd name="connsiteX3" fmla="*/ 1154430 w 1809750"/>
                  <a:gd name="connsiteY3" fmla="*/ 453390 h 2861310"/>
                  <a:gd name="connsiteX4" fmla="*/ 1251585 w 1809750"/>
                  <a:gd name="connsiteY4" fmla="*/ 512445 h 2861310"/>
                  <a:gd name="connsiteX5" fmla="*/ 1329690 w 1809750"/>
                  <a:gd name="connsiteY5" fmla="*/ 601980 h 2861310"/>
                  <a:gd name="connsiteX6" fmla="*/ 1350645 w 1809750"/>
                  <a:gd name="connsiteY6" fmla="*/ 748665 h 2861310"/>
                  <a:gd name="connsiteX7" fmla="*/ 1344930 w 1809750"/>
                  <a:gd name="connsiteY7" fmla="*/ 906780 h 2861310"/>
                  <a:gd name="connsiteX8" fmla="*/ 1341120 w 1809750"/>
                  <a:gd name="connsiteY8" fmla="*/ 1143000 h 2861310"/>
                  <a:gd name="connsiteX9" fmla="*/ 1314450 w 1809750"/>
                  <a:gd name="connsiteY9" fmla="*/ 1318260 h 2861310"/>
                  <a:gd name="connsiteX10" fmla="*/ 1253490 w 1809750"/>
                  <a:gd name="connsiteY10" fmla="*/ 1527810 h 2861310"/>
                  <a:gd name="connsiteX11" fmla="*/ 1215390 w 1809750"/>
                  <a:gd name="connsiteY11" fmla="*/ 1718310 h 2861310"/>
                  <a:gd name="connsiteX12" fmla="*/ 1223010 w 1809750"/>
                  <a:gd name="connsiteY12" fmla="*/ 1851660 h 2861310"/>
                  <a:gd name="connsiteX13" fmla="*/ 1291590 w 1809750"/>
                  <a:gd name="connsiteY13" fmla="*/ 2007870 h 2861310"/>
                  <a:gd name="connsiteX14" fmla="*/ 1485900 w 1809750"/>
                  <a:gd name="connsiteY14" fmla="*/ 2209800 h 2861310"/>
                  <a:gd name="connsiteX15" fmla="*/ 1626870 w 1809750"/>
                  <a:gd name="connsiteY15" fmla="*/ 2407920 h 2861310"/>
                  <a:gd name="connsiteX16" fmla="*/ 1809750 w 1809750"/>
                  <a:gd name="connsiteY16" fmla="*/ 2861310 h 2861310"/>
                  <a:gd name="connsiteX0" fmla="*/ 0 w 1809750"/>
                  <a:gd name="connsiteY0" fmla="*/ 0 h 2861310"/>
                  <a:gd name="connsiteX1" fmla="*/ 472440 w 1809750"/>
                  <a:gd name="connsiteY1" fmla="*/ 125730 h 2861310"/>
                  <a:gd name="connsiteX2" fmla="*/ 807720 w 1809750"/>
                  <a:gd name="connsiteY2" fmla="*/ 289560 h 2861310"/>
                  <a:gd name="connsiteX3" fmla="*/ 1154430 w 1809750"/>
                  <a:gd name="connsiteY3" fmla="*/ 453390 h 2861310"/>
                  <a:gd name="connsiteX4" fmla="*/ 1329690 w 1809750"/>
                  <a:gd name="connsiteY4" fmla="*/ 601980 h 2861310"/>
                  <a:gd name="connsiteX5" fmla="*/ 1350645 w 1809750"/>
                  <a:gd name="connsiteY5" fmla="*/ 748665 h 2861310"/>
                  <a:gd name="connsiteX6" fmla="*/ 1344930 w 1809750"/>
                  <a:gd name="connsiteY6" fmla="*/ 906780 h 2861310"/>
                  <a:gd name="connsiteX7" fmla="*/ 1341120 w 1809750"/>
                  <a:gd name="connsiteY7" fmla="*/ 1143000 h 2861310"/>
                  <a:gd name="connsiteX8" fmla="*/ 1314450 w 1809750"/>
                  <a:gd name="connsiteY8" fmla="*/ 1318260 h 2861310"/>
                  <a:gd name="connsiteX9" fmla="*/ 1253490 w 1809750"/>
                  <a:gd name="connsiteY9" fmla="*/ 1527810 h 2861310"/>
                  <a:gd name="connsiteX10" fmla="*/ 1215390 w 1809750"/>
                  <a:gd name="connsiteY10" fmla="*/ 1718310 h 2861310"/>
                  <a:gd name="connsiteX11" fmla="*/ 1223010 w 1809750"/>
                  <a:gd name="connsiteY11" fmla="*/ 1851660 h 2861310"/>
                  <a:gd name="connsiteX12" fmla="*/ 1291590 w 1809750"/>
                  <a:gd name="connsiteY12" fmla="*/ 2007870 h 2861310"/>
                  <a:gd name="connsiteX13" fmla="*/ 1485900 w 1809750"/>
                  <a:gd name="connsiteY13" fmla="*/ 2209800 h 2861310"/>
                  <a:gd name="connsiteX14" fmla="*/ 1626870 w 1809750"/>
                  <a:gd name="connsiteY14" fmla="*/ 2407920 h 2861310"/>
                  <a:gd name="connsiteX15" fmla="*/ 1809750 w 1809750"/>
                  <a:gd name="connsiteY15" fmla="*/ 2861310 h 2861310"/>
                  <a:gd name="connsiteX0" fmla="*/ 0 w 1809750"/>
                  <a:gd name="connsiteY0" fmla="*/ 0 h 2861310"/>
                  <a:gd name="connsiteX1" fmla="*/ 472440 w 1809750"/>
                  <a:gd name="connsiteY1" fmla="*/ 125730 h 2861310"/>
                  <a:gd name="connsiteX2" fmla="*/ 807720 w 1809750"/>
                  <a:gd name="connsiteY2" fmla="*/ 289560 h 2861310"/>
                  <a:gd name="connsiteX3" fmla="*/ 1154430 w 1809750"/>
                  <a:gd name="connsiteY3" fmla="*/ 453390 h 2861310"/>
                  <a:gd name="connsiteX4" fmla="*/ 1329690 w 1809750"/>
                  <a:gd name="connsiteY4" fmla="*/ 601980 h 2861310"/>
                  <a:gd name="connsiteX5" fmla="*/ 1344930 w 1809750"/>
                  <a:gd name="connsiteY5" fmla="*/ 906780 h 2861310"/>
                  <a:gd name="connsiteX6" fmla="*/ 1341120 w 1809750"/>
                  <a:gd name="connsiteY6" fmla="*/ 1143000 h 2861310"/>
                  <a:gd name="connsiteX7" fmla="*/ 1314450 w 1809750"/>
                  <a:gd name="connsiteY7" fmla="*/ 1318260 h 2861310"/>
                  <a:gd name="connsiteX8" fmla="*/ 1253490 w 1809750"/>
                  <a:gd name="connsiteY8" fmla="*/ 1527810 h 2861310"/>
                  <a:gd name="connsiteX9" fmla="*/ 1215390 w 1809750"/>
                  <a:gd name="connsiteY9" fmla="*/ 1718310 h 2861310"/>
                  <a:gd name="connsiteX10" fmla="*/ 1223010 w 1809750"/>
                  <a:gd name="connsiteY10" fmla="*/ 1851660 h 2861310"/>
                  <a:gd name="connsiteX11" fmla="*/ 1291590 w 1809750"/>
                  <a:gd name="connsiteY11" fmla="*/ 2007870 h 2861310"/>
                  <a:gd name="connsiteX12" fmla="*/ 1485900 w 1809750"/>
                  <a:gd name="connsiteY12" fmla="*/ 2209800 h 2861310"/>
                  <a:gd name="connsiteX13" fmla="*/ 1626870 w 1809750"/>
                  <a:gd name="connsiteY13" fmla="*/ 2407920 h 2861310"/>
                  <a:gd name="connsiteX14" fmla="*/ 1809750 w 1809750"/>
                  <a:gd name="connsiteY14" fmla="*/ 2861310 h 2861310"/>
                  <a:gd name="connsiteX0" fmla="*/ 0 w 1809750"/>
                  <a:gd name="connsiteY0" fmla="*/ 0 h 2861310"/>
                  <a:gd name="connsiteX1" fmla="*/ 472440 w 1809750"/>
                  <a:gd name="connsiteY1" fmla="*/ 125730 h 2861310"/>
                  <a:gd name="connsiteX2" fmla="*/ 807720 w 1809750"/>
                  <a:gd name="connsiteY2" fmla="*/ 289560 h 2861310"/>
                  <a:gd name="connsiteX3" fmla="*/ 1154430 w 1809750"/>
                  <a:gd name="connsiteY3" fmla="*/ 453390 h 2861310"/>
                  <a:gd name="connsiteX4" fmla="*/ 1323975 w 1809750"/>
                  <a:gd name="connsiteY4" fmla="*/ 617220 h 2861310"/>
                  <a:gd name="connsiteX5" fmla="*/ 1344930 w 1809750"/>
                  <a:gd name="connsiteY5" fmla="*/ 906780 h 2861310"/>
                  <a:gd name="connsiteX6" fmla="*/ 1341120 w 1809750"/>
                  <a:gd name="connsiteY6" fmla="*/ 1143000 h 2861310"/>
                  <a:gd name="connsiteX7" fmla="*/ 1314450 w 1809750"/>
                  <a:gd name="connsiteY7" fmla="*/ 1318260 h 2861310"/>
                  <a:gd name="connsiteX8" fmla="*/ 1253490 w 1809750"/>
                  <a:gd name="connsiteY8" fmla="*/ 1527810 h 2861310"/>
                  <a:gd name="connsiteX9" fmla="*/ 1215390 w 1809750"/>
                  <a:gd name="connsiteY9" fmla="*/ 1718310 h 2861310"/>
                  <a:gd name="connsiteX10" fmla="*/ 1223010 w 1809750"/>
                  <a:gd name="connsiteY10" fmla="*/ 1851660 h 2861310"/>
                  <a:gd name="connsiteX11" fmla="*/ 1291590 w 1809750"/>
                  <a:gd name="connsiteY11" fmla="*/ 2007870 h 2861310"/>
                  <a:gd name="connsiteX12" fmla="*/ 1485900 w 1809750"/>
                  <a:gd name="connsiteY12" fmla="*/ 2209800 h 2861310"/>
                  <a:gd name="connsiteX13" fmla="*/ 1626870 w 1809750"/>
                  <a:gd name="connsiteY13" fmla="*/ 2407920 h 2861310"/>
                  <a:gd name="connsiteX14" fmla="*/ 1809750 w 1809750"/>
                  <a:gd name="connsiteY14" fmla="*/ 2861310 h 2861310"/>
                  <a:gd name="connsiteX0" fmla="*/ 0 w 1809750"/>
                  <a:gd name="connsiteY0" fmla="*/ 0 h 2861310"/>
                  <a:gd name="connsiteX1" fmla="*/ 472440 w 1809750"/>
                  <a:gd name="connsiteY1" fmla="*/ 125730 h 2861310"/>
                  <a:gd name="connsiteX2" fmla="*/ 807720 w 1809750"/>
                  <a:gd name="connsiteY2" fmla="*/ 289560 h 2861310"/>
                  <a:gd name="connsiteX3" fmla="*/ 1154430 w 1809750"/>
                  <a:gd name="connsiteY3" fmla="*/ 453390 h 2861310"/>
                  <a:gd name="connsiteX4" fmla="*/ 1323975 w 1809750"/>
                  <a:gd name="connsiteY4" fmla="*/ 617220 h 2861310"/>
                  <a:gd name="connsiteX5" fmla="*/ 1344930 w 1809750"/>
                  <a:gd name="connsiteY5" fmla="*/ 906780 h 2861310"/>
                  <a:gd name="connsiteX6" fmla="*/ 1341120 w 1809750"/>
                  <a:gd name="connsiteY6" fmla="*/ 1143000 h 2861310"/>
                  <a:gd name="connsiteX7" fmla="*/ 1314450 w 1809750"/>
                  <a:gd name="connsiteY7" fmla="*/ 1318260 h 2861310"/>
                  <a:gd name="connsiteX8" fmla="*/ 1253490 w 1809750"/>
                  <a:gd name="connsiteY8" fmla="*/ 1527810 h 2861310"/>
                  <a:gd name="connsiteX9" fmla="*/ 1215390 w 1809750"/>
                  <a:gd name="connsiteY9" fmla="*/ 1718310 h 2861310"/>
                  <a:gd name="connsiteX10" fmla="*/ 1223010 w 1809750"/>
                  <a:gd name="connsiteY10" fmla="*/ 1851660 h 2861310"/>
                  <a:gd name="connsiteX11" fmla="*/ 1291590 w 1809750"/>
                  <a:gd name="connsiteY11" fmla="*/ 2007870 h 2861310"/>
                  <a:gd name="connsiteX12" fmla="*/ 1485900 w 1809750"/>
                  <a:gd name="connsiteY12" fmla="*/ 2209800 h 2861310"/>
                  <a:gd name="connsiteX13" fmla="*/ 1626870 w 1809750"/>
                  <a:gd name="connsiteY13" fmla="*/ 2407920 h 2861310"/>
                  <a:gd name="connsiteX14" fmla="*/ 1809750 w 1809750"/>
                  <a:gd name="connsiteY14" fmla="*/ 2861310 h 2861310"/>
                  <a:gd name="connsiteX0" fmla="*/ 0 w 1809750"/>
                  <a:gd name="connsiteY0" fmla="*/ 0 h 2861310"/>
                  <a:gd name="connsiteX1" fmla="*/ 472440 w 1809750"/>
                  <a:gd name="connsiteY1" fmla="*/ 125730 h 2861310"/>
                  <a:gd name="connsiteX2" fmla="*/ 807720 w 1809750"/>
                  <a:gd name="connsiteY2" fmla="*/ 289560 h 2861310"/>
                  <a:gd name="connsiteX3" fmla="*/ 1154430 w 1809750"/>
                  <a:gd name="connsiteY3" fmla="*/ 453390 h 2861310"/>
                  <a:gd name="connsiteX4" fmla="*/ 1323975 w 1809750"/>
                  <a:gd name="connsiteY4" fmla="*/ 617220 h 2861310"/>
                  <a:gd name="connsiteX5" fmla="*/ 1344930 w 1809750"/>
                  <a:gd name="connsiteY5" fmla="*/ 906780 h 2861310"/>
                  <a:gd name="connsiteX6" fmla="*/ 1337310 w 1809750"/>
                  <a:gd name="connsiteY6" fmla="*/ 1154430 h 2861310"/>
                  <a:gd name="connsiteX7" fmla="*/ 1314450 w 1809750"/>
                  <a:gd name="connsiteY7" fmla="*/ 1318260 h 2861310"/>
                  <a:gd name="connsiteX8" fmla="*/ 1253490 w 1809750"/>
                  <a:gd name="connsiteY8" fmla="*/ 1527810 h 2861310"/>
                  <a:gd name="connsiteX9" fmla="*/ 1215390 w 1809750"/>
                  <a:gd name="connsiteY9" fmla="*/ 1718310 h 2861310"/>
                  <a:gd name="connsiteX10" fmla="*/ 1223010 w 1809750"/>
                  <a:gd name="connsiteY10" fmla="*/ 1851660 h 2861310"/>
                  <a:gd name="connsiteX11" fmla="*/ 1291590 w 1809750"/>
                  <a:gd name="connsiteY11" fmla="*/ 2007870 h 2861310"/>
                  <a:gd name="connsiteX12" fmla="*/ 1485900 w 1809750"/>
                  <a:gd name="connsiteY12" fmla="*/ 2209800 h 2861310"/>
                  <a:gd name="connsiteX13" fmla="*/ 1626870 w 1809750"/>
                  <a:gd name="connsiteY13" fmla="*/ 2407920 h 2861310"/>
                  <a:gd name="connsiteX14" fmla="*/ 1809750 w 1809750"/>
                  <a:gd name="connsiteY14" fmla="*/ 2861310 h 2861310"/>
                  <a:gd name="connsiteX0" fmla="*/ 0 w 1809750"/>
                  <a:gd name="connsiteY0" fmla="*/ 0 h 2861310"/>
                  <a:gd name="connsiteX1" fmla="*/ 472440 w 1809750"/>
                  <a:gd name="connsiteY1" fmla="*/ 125730 h 2861310"/>
                  <a:gd name="connsiteX2" fmla="*/ 811530 w 1809750"/>
                  <a:gd name="connsiteY2" fmla="*/ 281940 h 2861310"/>
                  <a:gd name="connsiteX3" fmla="*/ 1154430 w 1809750"/>
                  <a:gd name="connsiteY3" fmla="*/ 453390 h 2861310"/>
                  <a:gd name="connsiteX4" fmla="*/ 1323975 w 1809750"/>
                  <a:gd name="connsiteY4" fmla="*/ 617220 h 2861310"/>
                  <a:gd name="connsiteX5" fmla="*/ 1344930 w 1809750"/>
                  <a:gd name="connsiteY5" fmla="*/ 906780 h 2861310"/>
                  <a:gd name="connsiteX6" fmla="*/ 1337310 w 1809750"/>
                  <a:gd name="connsiteY6" fmla="*/ 1154430 h 2861310"/>
                  <a:gd name="connsiteX7" fmla="*/ 1314450 w 1809750"/>
                  <a:gd name="connsiteY7" fmla="*/ 1318260 h 2861310"/>
                  <a:gd name="connsiteX8" fmla="*/ 1253490 w 1809750"/>
                  <a:gd name="connsiteY8" fmla="*/ 1527810 h 2861310"/>
                  <a:gd name="connsiteX9" fmla="*/ 1215390 w 1809750"/>
                  <a:gd name="connsiteY9" fmla="*/ 1718310 h 2861310"/>
                  <a:gd name="connsiteX10" fmla="*/ 1223010 w 1809750"/>
                  <a:gd name="connsiteY10" fmla="*/ 1851660 h 2861310"/>
                  <a:gd name="connsiteX11" fmla="*/ 1291590 w 1809750"/>
                  <a:gd name="connsiteY11" fmla="*/ 2007870 h 2861310"/>
                  <a:gd name="connsiteX12" fmla="*/ 1485900 w 1809750"/>
                  <a:gd name="connsiteY12" fmla="*/ 2209800 h 2861310"/>
                  <a:gd name="connsiteX13" fmla="*/ 1626870 w 1809750"/>
                  <a:gd name="connsiteY13" fmla="*/ 2407920 h 2861310"/>
                  <a:gd name="connsiteX14" fmla="*/ 1809750 w 1809750"/>
                  <a:gd name="connsiteY14" fmla="*/ 2861310 h 2861310"/>
                  <a:gd name="connsiteX0" fmla="*/ 0 w 1809750"/>
                  <a:gd name="connsiteY0" fmla="*/ 0 h 2861310"/>
                  <a:gd name="connsiteX1" fmla="*/ 445770 w 1809750"/>
                  <a:gd name="connsiteY1" fmla="*/ 118110 h 2861310"/>
                  <a:gd name="connsiteX2" fmla="*/ 811530 w 1809750"/>
                  <a:gd name="connsiteY2" fmla="*/ 281940 h 2861310"/>
                  <a:gd name="connsiteX3" fmla="*/ 1154430 w 1809750"/>
                  <a:gd name="connsiteY3" fmla="*/ 453390 h 2861310"/>
                  <a:gd name="connsiteX4" fmla="*/ 1323975 w 1809750"/>
                  <a:gd name="connsiteY4" fmla="*/ 617220 h 2861310"/>
                  <a:gd name="connsiteX5" fmla="*/ 1344930 w 1809750"/>
                  <a:gd name="connsiteY5" fmla="*/ 906780 h 2861310"/>
                  <a:gd name="connsiteX6" fmla="*/ 1337310 w 1809750"/>
                  <a:gd name="connsiteY6" fmla="*/ 1154430 h 2861310"/>
                  <a:gd name="connsiteX7" fmla="*/ 1314450 w 1809750"/>
                  <a:gd name="connsiteY7" fmla="*/ 1318260 h 2861310"/>
                  <a:gd name="connsiteX8" fmla="*/ 1253490 w 1809750"/>
                  <a:gd name="connsiteY8" fmla="*/ 1527810 h 2861310"/>
                  <a:gd name="connsiteX9" fmla="*/ 1215390 w 1809750"/>
                  <a:gd name="connsiteY9" fmla="*/ 1718310 h 2861310"/>
                  <a:gd name="connsiteX10" fmla="*/ 1223010 w 1809750"/>
                  <a:gd name="connsiteY10" fmla="*/ 1851660 h 2861310"/>
                  <a:gd name="connsiteX11" fmla="*/ 1291590 w 1809750"/>
                  <a:gd name="connsiteY11" fmla="*/ 2007870 h 2861310"/>
                  <a:gd name="connsiteX12" fmla="*/ 1485900 w 1809750"/>
                  <a:gd name="connsiteY12" fmla="*/ 2209800 h 2861310"/>
                  <a:gd name="connsiteX13" fmla="*/ 1626870 w 1809750"/>
                  <a:gd name="connsiteY13" fmla="*/ 2407920 h 2861310"/>
                  <a:gd name="connsiteX14" fmla="*/ 1809750 w 1809750"/>
                  <a:gd name="connsiteY14" fmla="*/ 2861310 h 2861310"/>
                  <a:gd name="connsiteX0" fmla="*/ 0 w 1809750"/>
                  <a:gd name="connsiteY0" fmla="*/ 0 h 2861310"/>
                  <a:gd name="connsiteX1" fmla="*/ 445770 w 1809750"/>
                  <a:gd name="connsiteY1" fmla="*/ 118110 h 2861310"/>
                  <a:gd name="connsiteX2" fmla="*/ 811530 w 1809750"/>
                  <a:gd name="connsiteY2" fmla="*/ 281940 h 2861310"/>
                  <a:gd name="connsiteX3" fmla="*/ 1154430 w 1809750"/>
                  <a:gd name="connsiteY3" fmla="*/ 453390 h 2861310"/>
                  <a:gd name="connsiteX4" fmla="*/ 1323975 w 1809750"/>
                  <a:gd name="connsiteY4" fmla="*/ 617220 h 2861310"/>
                  <a:gd name="connsiteX5" fmla="*/ 1344930 w 1809750"/>
                  <a:gd name="connsiteY5" fmla="*/ 906780 h 2861310"/>
                  <a:gd name="connsiteX6" fmla="*/ 1337310 w 1809750"/>
                  <a:gd name="connsiteY6" fmla="*/ 1154430 h 2861310"/>
                  <a:gd name="connsiteX7" fmla="*/ 1314450 w 1809750"/>
                  <a:gd name="connsiteY7" fmla="*/ 1318260 h 2861310"/>
                  <a:gd name="connsiteX8" fmla="*/ 1253490 w 1809750"/>
                  <a:gd name="connsiteY8" fmla="*/ 1527810 h 2861310"/>
                  <a:gd name="connsiteX9" fmla="*/ 1215390 w 1809750"/>
                  <a:gd name="connsiteY9" fmla="*/ 1718310 h 2861310"/>
                  <a:gd name="connsiteX10" fmla="*/ 1223010 w 1809750"/>
                  <a:gd name="connsiteY10" fmla="*/ 1851660 h 2861310"/>
                  <a:gd name="connsiteX11" fmla="*/ 1301115 w 1809750"/>
                  <a:gd name="connsiteY11" fmla="*/ 2034540 h 2861310"/>
                  <a:gd name="connsiteX12" fmla="*/ 1485900 w 1809750"/>
                  <a:gd name="connsiteY12" fmla="*/ 2209800 h 2861310"/>
                  <a:gd name="connsiteX13" fmla="*/ 1626870 w 1809750"/>
                  <a:gd name="connsiteY13" fmla="*/ 2407920 h 2861310"/>
                  <a:gd name="connsiteX14" fmla="*/ 1809750 w 1809750"/>
                  <a:gd name="connsiteY14" fmla="*/ 2861310 h 2861310"/>
                  <a:gd name="connsiteX0" fmla="*/ 0 w 1809750"/>
                  <a:gd name="connsiteY0" fmla="*/ 0 h 2861310"/>
                  <a:gd name="connsiteX1" fmla="*/ 445770 w 1809750"/>
                  <a:gd name="connsiteY1" fmla="*/ 118110 h 2861310"/>
                  <a:gd name="connsiteX2" fmla="*/ 811530 w 1809750"/>
                  <a:gd name="connsiteY2" fmla="*/ 281940 h 2861310"/>
                  <a:gd name="connsiteX3" fmla="*/ 1154430 w 1809750"/>
                  <a:gd name="connsiteY3" fmla="*/ 453390 h 2861310"/>
                  <a:gd name="connsiteX4" fmla="*/ 1323975 w 1809750"/>
                  <a:gd name="connsiteY4" fmla="*/ 617220 h 2861310"/>
                  <a:gd name="connsiteX5" fmla="*/ 1344930 w 1809750"/>
                  <a:gd name="connsiteY5" fmla="*/ 906780 h 2861310"/>
                  <a:gd name="connsiteX6" fmla="*/ 1337310 w 1809750"/>
                  <a:gd name="connsiteY6" fmla="*/ 1154430 h 2861310"/>
                  <a:gd name="connsiteX7" fmla="*/ 1314450 w 1809750"/>
                  <a:gd name="connsiteY7" fmla="*/ 1318260 h 2861310"/>
                  <a:gd name="connsiteX8" fmla="*/ 1253490 w 1809750"/>
                  <a:gd name="connsiteY8" fmla="*/ 1527810 h 2861310"/>
                  <a:gd name="connsiteX9" fmla="*/ 1215390 w 1809750"/>
                  <a:gd name="connsiteY9" fmla="*/ 1718310 h 2861310"/>
                  <a:gd name="connsiteX10" fmla="*/ 1223010 w 1809750"/>
                  <a:gd name="connsiteY10" fmla="*/ 1851660 h 2861310"/>
                  <a:gd name="connsiteX11" fmla="*/ 1301115 w 1809750"/>
                  <a:gd name="connsiteY11" fmla="*/ 2034540 h 2861310"/>
                  <a:gd name="connsiteX12" fmla="*/ 1514475 w 1809750"/>
                  <a:gd name="connsiteY12" fmla="*/ 2249805 h 2861310"/>
                  <a:gd name="connsiteX13" fmla="*/ 1626870 w 1809750"/>
                  <a:gd name="connsiteY13" fmla="*/ 2407920 h 2861310"/>
                  <a:gd name="connsiteX14" fmla="*/ 1809750 w 1809750"/>
                  <a:gd name="connsiteY14" fmla="*/ 2861310 h 2861310"/>
                  <a:gd name="connsiteX0" fmla="*/ 0 w 1809750"/>
                  <a:gd name="connsiteY0" fmla="*/ 0 h 2861310"/>
                  <a:gd name="connsiteX1" fmla="*/ 445770 w 1809750"/>
                  <a:gd name="connsiteY1" fmla="*/ 118110 h 2861310"/>
                  <a:gd name="connsiteX2" fmla="*/ 811530 w 1809750"/>
                  <a:gd name="connsiteY2" fmla="*/ 281940 h 2861310"/>
                  <a:gd name="connsiteX3" fmla="*/ 1154430 w 1809750"/>
                  <a:gd name="connsiteY3" fmla="*/ 453390 h 2861310"/>
                  <a:gd name="connsiteX4" fmla="*/ 1323975 w 1809750"/>
                  <a:gd name="connsiteY4" fmla="*/ 617220 h 2861310"/>
                  <a:gd name="connsiteX5" fmla="*/ 1344930 w 1809750"/>
                  <a:gd name="connsiteY5" fmla="*/ 906780 h 2861310"/>
                  <a:gd name="connsiteX6" fmla="*/ 1337310 w 1809750"/>
                  <a:gd name="connsiteY6" fmla="*/ 1154430 h 2861310"/>
                  <a:gd name="connsiteX7" fmla="*/ 1314450 w 1809750"/>
                  <a:gd name="connsiteY7" fmla="*/ 1318260 h 2861310"/>
                  <a:gd name="connsiteX8" fmla="*/ 1253490 w 1809750"/>
                  <a:gd name="connsiteY8" fmla="*/ 1527810 h 2861310"/>
                  <a:gd name="connsiteX9" fmla="*/ 1215390 w 1809750"/>
                  <a:gd name="connsiteY9" fmla="*/ 1718310 h 2861310"/>
                  <a:gd name="connsiteX10" fmla="*/ 1223010 w 1809750"/>
                  <a:gd name="connsiteY10" fmla="*/ 1851660 h 2861310"/>
                  <a:gd name="connsiteX11" fmla="*/ 1301115 w 1809750"/>
                  <a:gd name="connsiteY11" fmla="*/ 2034540 h 2861310"/>
                  <a:gd name="connsiteX12" fmla="*/ 1514475 w 1809750"/>
                  <a:gd name="connsiteY12" fmla="*/ 2249805 h 2861310"/>
                  <a:gd name="connsiteX13" fmla="*/ 1626870 w 1809750"/>
                  <a:gd name="connsiteY13" fmla="*/ 2407920 h 2861310"/>
                  <a:gd name="connsiteX14" fmla="*/ 1809750 w 1809750"/>
                  <a:gd name="connsiteY14" fmla="*/ 2861310 h 2861310"/>
                  <a:gd name="connsiteX0" fmla="*/ 0 w 1809750"/>
                  <a:gd name="connsiteY0" fmla="*/ 0 h 2861310"/>
                  <a:gd name="connsiteX1" fmla="*/ 445770 w 1809750"/>
                  <a:gd name="connsiteY1" fmla="*/ 118110 h 2861310"/>
                  <a:gd name="connsiteX2" fmla="*/ 811530 w 1809750"/>
                  <a:gd name="connsiteY2" fmla="*/ 281940 h 2861310"/>
                  <a:gd name="connsiteX3" fmla="*/ 1154430 w 1809750"/>
                  <a:gd name="connsiteY3" fmla="*/ 453390 h 2861310"/>
                  <a:gd name="connsiteX4" fmla="*/ 1323975 w 1809750"/>
                  <a:gd name="connsiteY4" fmla="*/ 617220 h 2861310"/>
                  <a:gd name="connsiteX5" fmla="*/ 1344930 w 1809750"/>
                  <a:gd name="connsiteY5" fmla="*/ 906780 h 2861310"/>
                  <a:gd name="connsiteX6" fmla="*/ 1337310 w 1809750"/>
                  <a:gd name="connsiteY6" fmla="*/ 1154430 h 2861310"/>
                  <a:gd name="connsiteX7" fmla="*/ 1314450 w 1809750"/>
                  <a:gd name="connsiteY7" fmla="*/ 1318260 h 2861310"/>
                  <a:gd name="connsiteX8" fmla="*/ 1253490 w 1809750"/>
                  <a:gd name="connsiteY8" fmla="*/ 1527810 h 2861310"/>
                  <a:gd name="connsiteX9" fmla="*/ 1215390 w 1809750"/>
                  <a:gd name="connsiteY9" fmla="*/ 1718310 h 2861310"/>
                  <a:gd name="connsiteX10" fmla="*/ 1223010 w 1809750"/>
                  <a:gd name="connsiteY10" fmla="*/ 1851660 h 2861310"/>
                  <a:gd name="connsiteX11" fmla="*/ 1301115 w 1809750"/>
                  <a:gd name="connsiteY11" fmla="*/ 2034540 h 2861310"/>
                  <a:gd name="connsiteX12" fmla="*/ 1514475 w 1809750"/>
                  <a:gd name="connsiteY12" fmla="*/ 2249805 h 2861310"/>
                  <a:gd name="connsiteX13" fmla="*/ 1809750 w 1809750"/>
                  <a:gd name="connsiteY13" fmla="*/ 2861310 h 2861310"/>
                  <a:gd name="connsiteX0" fmla="*/ 0 w 1809750"/>
                  <a:gd name="connsiteY0" fmla="*/ 0 h 2861310"/>
                  <a:gd name="connsiteX1" fmla="*/ 445770 w 1809750"/>
                  <a:gd name="connsiteY1" fmla="*/ 118110 h 2861310"/>
                  <a:gd name="connsiteX2" fmla="*/ 811530 w 1809750"/>
                  <a:gd name="connsiteY2" fmla="*/ 281940 h 2861310"/>
                  <a:gd name="connsiteX3" fmla="*/ 1154430 w 1809750"/>
                  <a:gd name="connsiteY3" fmla="*/ 453390 h 2861310"/>
                  <a:gd name="connsiteX4" fmla="*/ 1323975 w 1809750"/>
                  <a:gd name="connsiteY4" fmla="*/ 617220 h 2861310"/>
                  <a:gd name="connsiteX5" fmla="*/ 1344930 w 1809750"/>
                  <a:gd name="connsiteY5" fmla="*/ 906780 h 2861310"/>
                  <a:gd name="connsiteX6" fmla="*/ 1337310 w 1809750"/>
                  <a:gd name="connsiteY6" fmla="*/ 1154430 h 2861310"/>
                  <a:gd name="connsiteX7" fmla="*/ 1314450 w 1809750"/>
                  <a:gd name="connsiteY7" fmla="*/ 1318260 h 2861310"/>
                  <a:gd name="connsiteX8" fmla="*/ 1253490 w 1809750"/>
                  <a:gd name="connsiteY8" fmla="*/ 1527810 h 2861310"/>
                  <a:gd name="connsiteX9" fmla="*/ 1215390 w 1809750"/>
                  <a:gd name="connsiteY9" fmla="*/ 1718310 h 2861310"/>
                  <a:gd name="connsiteX10" fmla="*/ 1223010 w 1809750"/>
                  <a:gd name="connsiteY10" fmla="*/ 1851660 h 2861310"/>
                  <a:gd name="connsiteX11" fmla="*/ 1301115 w 1809750"/>
                  <a:gd name="connsiteY11" fmla="*/ 2034540 h 2861310"/>
                  <a:gd name="connsiteX12" fmla="*/ 1571625 w 1809750"/>
                  <a:gd name="connsiteY12" fmla="*/ 2335530 h 2861310"/>
                  <a:gd name="connsiteX13" fmla="*/ 1809750 w 1809750"/>
                  <a:gd name="connsiteY13" fmla="*/ 2861310 h 2861310"/>
                  <a:gd name="connsiteX0" fmla="*/ 0 w 1809750"/>
                  <a:gd name="connsiteY0" fmla="*/ 0 h 2861310"/>
                  <a:gd name="connsiteX1" fmla="*/ 445770 w 1809750"/>
                  <a:gd name="connsiteY1" fmla="*/ 118110 h 2861310"/>
                  <a:gd name="connsiteX2" fmla="*/ 811530 w 1809750"/>
                  <a:gd name="connsiteY2" fmla="*/ 281940 h 2861310"/>
                  <a:gd name="connsiteX3" fmla="*/ 1154430 w 1809750"/>
                  <a:gd name="connsiteY3" fmla="*/ 453390 h 2861310"/>
                  <a:gd name="connsiteX4" fmla="*/ 1323975 w 1809750"/>
                  <a:gd name="connsiteY4" fmla="*/ 617220 h 2861310"/>
                  <a:gd name="connsiteX5" fmla="*/ 1344930 w 1809750"/>
                  <a:gd name="connsiteY5" fmla="*/ 906780 h 2861310"/>
                  <a:gd name="connsiteX6" fmla="*/ 1337310 w 1809750"/>
                  <a:gd name="connsiteY6" fmla="*/ 1154430 h 2861310"/>
                  <a:gd name="connsiteX7" fmla="*/ 1314450 w 1809750"/>
                  <a:gd name="connsiteY7" fmla="*/ 1318260 h 2861310"/>
                  <a:gd name="connsiteX8" fmla="*/ 1253490 w 1809750"/>
                  <a:gd name="connsiteY8" fmla="*/ 1527810 h 2861310"/>
                  <a:gd name="connsiteX9" fmla="*/ 1215390 w 1809750"/>
                  <a:gd name="connsiteY9" fmla="*/ 1718310 h 2861310"/>
                  <a:gd name="connsiteX10" fmla="*/ 1223010 w 1809750"/>
                  <a:gd name="connsiteY10" fmla="*/ 1851660 h 2861310"/>
                  <a:gd name="connsiteX11" fmla="*/ 1335405 w 1809750"/>
                  <a:gd name="connsiteY11" fmla="*/ 2078355 h 2861310"/>
                  <a:gd name="connsiteX12" fmla="*/ 1571625 w 1809750"/>
                  <a:gd name="connsiteY12" fmla="*/ 2335530 h 2861310"/>
                  <a:gd name="connsiteX13" fmla="*/ 1809750 w 1809750"/>
                  <a:gd name="connsiteY13" fmla="*/ 2861310 h 2861310"/>
                  <a:gd name="connsiteX0" fmla="*/ 0 w 1809750"/>
                  <a:gd name="connsiteY0" fmla="*/ 0 h 2861310"/>
                  <a:gd name="connsiteX1" fmla="*/ 445770 w 1809750"/>
                  <a:gd name="connsiteY1" fmla="*/ 118110 h 2861310"/>
                  <a:gd name="connsiteX2" fmla="*/ 811530 w 1809750"/>
                  <a:gd name="connsiteY2" fmla="*/ 281940 h 2861310"/>
                  <a:gd name="connsiteX3" fmla="*/ 1154430 w 1809750"/>
                  <a:gd name="connsiteY3" fmla="*/ 453390 h 2861310"/>
                  <a:gd name="connsiteX4" fmla="*/ 1323975 w 1809750"/>
                  <a:gd name="connsiteY4" fmla="*/ 617220 h 2861310"/>
                  <a:gd name="connsiteX5" fmla="*/ 1344930 w 1809750"/>
                  <a:gd name="connsiteY5" fmla="*/ 906780 h 2861310"/>
                  <a:gd name="connsiteX6" fmla="*/ 1337310 w 1809750"/>
                  <a:gd name="connsiteY6" fmla="*/ 1154430 h 2861310"/>
                  <a:gd name="connsiteX7" fmla="*/ 1314450 w 1809750"/>
                  <a:gd name="connsiteY7" fmla="*/ 1318260 h 2861310"/>
                  <a:gd name="connsiteX8" fmla="*/ 1253490 w 1809750"/>
                  <a:gd name="connsiteY8" fmla="*/ 1527810 h 2861310"/>
                  <a:gd name="connsiteX9" fmla="*/ 1215390 w 1809750"/>
                  <a:gd name="connsiteY9" fmla="*/ 1718310 h 2861310"/>
                  <a:gd name="connsiteX10" fmla="*/ 1335405 w 1809750"/>
                  <a:gd name="connsiteY10" fmla="*/ 2078355 h 2861310"/>
                  <a:gd name="connsiteX11" fmla="*/ 1571625 w 1809750"/>
                  <a:gd name="connsiteY11" fmla="*/ 2335530 h 2861310"/>
                  <a:gd name="connsiteX12" fmla="*/ 1809750 w 1809750"/>
                  <a:gd name="connsiteY12" fmla="*/ 2861310 h 2861310"/>
                  <a:gd name="connsiteX0" fmla="*/ 0 w 1809750"/>
                  <a:gd name="connsiteY0" fmla="*/ 0 h 2861310"/>
                  <a:gd name="connsiteX1" fmla="*/ 445770 w 1809750"/>
                  <a:gd name="connsiteY1" fmla="*/ 118110 h 2861310"/>
                  <a:gd name="connsiteX2" fmla="*/ 811530 w 1809750"/>
                  <a:gd name="connsiteY2" fmla="*/ 281940 h 2861310"/>
                  <a:gd name="connsiteX3" fmla="*/ 1154430 w 1809750"/>
                  <a:gd name="connsiteY3" fmla="*/ 453390 h 2861310"/>
                  <a:gd name="connsiteX4" fmla="*/ 1323975 w 1809750"/>
                  <a:gd name="connsiteY4" fmla="*/ 617220 h 2861310"/>
                  <a:gd name="connsiteX5" fmla="*/ 1344930 w 1809750"/>
                  <a:gd name="connsiteY5" fmla="*/ 906780 h 2861310"/>
                  <a:gd name="connsiteX6" fmla="*/ 1337310 w 1809750"/>
                  <a:gd name="connsiteY6" fmla="*/ 1154430 h 2861310"/>
                  <a:gd name="connsiteX7" fmla="*/ 1314450 w 1809750"/>
                  <a:gd name="connsiteY7" fmla="*/ 1318260 h 2861310"/>
                  <a:gd name="connsiteX8" fmla="*/ 1253490 w 1809750"/>
                  <a:gd name="connsiteY8" fmla="*/ 1527810 h 2861310"/>
                  <a:gd name="connsiteX9" fmla="*/ 1215390 w 1809750"/>
                  <a:gd name="connsiteY9" fmla="*/ 1802130 h 2861310"/>
                  <a:gd name="connsiteX10" fmla="*/ 1335405 w 1809750"/>
                  <a:gd name="connsiteY10" fmla="*/ 2078355 h 2861310"/>
                  <a:gd name="connsiteX11" fmla="*/ 1571625 w 1809750"/>
                  <a:gd name="connsiteY11" fmla="*/ 2335530 h 2861310"/>
                  <a:gd name="connsiteX12" fmla="*/ 1809750 w 1809750"/>
                  <a:gd name="connsiteY12" fmla="*/ 2861310 h 2861310"/>
                  <a:gd name="connsiteX0" fmla="*/ 0 w 1809750"/>
                  <a:gd name="connsiteY0" fmla="*/ 0 h 2861310"/>
                  <a:gd name="connsiteX1" fmla="*/ 445770 w 1809750"/>
                  <a:gd name="connsiteY1" fmla="*/ 118110 h 2861310"/>
                  <a:gd name="connsiteX2" fmla="*/ 811530 w 1809750"/>
                  <a:gd name="connsiteY2" fmla="*/ 281940 h 2861310"/>
                  <a:gd name="connsiteX3" fmla="*/ 1154430 w 1809750"/>
                  <a:gd name="connsiteY3" fmla="*/ 453390 h 2861310"/>
                  <a:gd name="connsiteX4" fmla="*/ 1323975 w 1809750"/>
                  <a:gd name="connsiteY4" fmla="*/ 617220 h 2861310"/>
                  <a:gd name="connsiteX5" fmla="*/ 1344930 w 1809750"/>
                  <a:gd name="connsiteY5" fmla="*/ 906780 h 2861310"/>
                  <a:gd name="connsiteX6" fmla="*/ 1337310 w 1809750"/>
                  <a:gd name="connsiteY6" fmla="*/ 1154430 h 2861310"/>
                  <a:gd name="connsiteX7" fmla="*/ 1314450 w 1809750"/>
                  <a:gd name="connsiteY7" fmla="*/ 1318260 h 2861310"/>
                  <a:gd name="connsiteX8" fmla="*/ 1253490 w 1809750"/>
                  <a:gd name="connsiteY8" fmla="*/ 1527810 h 2861310"/>
                  <a:gd name="connsiteX9" fmla="*/ 1215390 w 1809750"/>
                  <a:gd name="connsiteY9" fmla="*/ 1802130 h 2861310"/>
                  <a:gd name="connsiteX10" fmla="*/ 1335405 w 1809750"/>
                  <a:gd name="connsiteY10" fmla="*/ 2078355 h 2861310"/>
                  <a:gd name="connsiteX11" fmla="*/ 1571625 w 1809750"/>
                  <a:gd name="connsiteY11" fmla="*/ 2335530 h 2861310"/>
                  <a:gd name="connsiteX12" fmla="*/ 1809750 w 1809750"/>
                  <a:gd name="connsiteY12" fmla="*/ 2861310 h 2861310"/>
                  <a:gd name="connsiteX0" fmla="*/ 0 w 2078807"/>
                  <a:gd name="connsiteY0" fmla="*/ 0 h 3178991"/>
                  <a:gd name="connsiteX1" fmla="*/ 445770 w 2078807"/>
                  <a:gd name="connsiteY1" fmla="*/ 118110 h 3178991"/>
                  <a:gd name="connsiteX2" fmla="*/ 811530 w 2078807"/>
                  <a:gd name="connsiteY2" fmla="*/ 281940 h 3178991"/>
                  <a:gd name="connsiteX3" fmla="*/ 1154430 w 2078807"/>
                  <a:gd name="connsiteY3" fmla="*/ 453390 h 3178991"/>
                  <a:gd name="connsiteX4" fmla="*/ 1323975 w 2078807"/>
                  <a:gd name="connsiteY4" fmla="*/ 617220 h 3178991"/>
                  <a:gd name="connsiteX5" fmla="*/ 1344930 w 2078807"/>
                  <a:gd name="connsiteY5" fmla="*/ 906780 h 3178991"/>
                  <a:gd name="connsiteX6" fmla="*/ 1337310 w 2078807"/>
                  <a:gd name="connsiteY6" fmla="*/ 1154430 h 3178991"/>
                  <a:gd name="connsiteX7" fmla="*/ 1314450 w 2078807"/>
                  <a:gd name="connsiteY7" fmla="*/ 1318260 h 3178991"/>
                  <a:gd name="connsiteX8" fmla="*/ 1253490 w 2078807"/>
                  <a:gd name="connsiteY8" fmla="*/ 1527810 h 3178991"/>
                  <a:gd name="connsiteX9" fmla="*/ 1215390 w 2078807"/>
                  <a:gd name="connsiteY9" fmla="*/ 1802130 h 3178991"/>
                  <a:gd name="connsiteX10" fmla="*/ 1335405 w 2078807"/>
                  <a:gd name="connsiteY10" fmla="*/ 2078355 h 3178991"/>
                  <a:gd name="connsiteX11" fmla="*/ 1571625 w 2078807"/>
                  <a:gd name="connsiteY11" fmla="*/ 2335530 h 3178991"/>
                  <a:gd name="connsiteX12" fmla="*/ 2078807 w 2078807"/>
                  <a:gd name="connsiteY12" fmla="*/ 3178991 h 3178991"/>
                  <a:gd name="connsiteX0" fmla="*/ 0 w 2078807"/>
                  <a:gd name="connsiteY0" fmla="*/ 0 h 3178991"/>
                  <a:gd name="connsiteX1" fmla="*/ 445770 w 2078807"/>
                  <a:gd name="connsiteY1" fmla="*/ 118110 h 3178991"/>
                  <a:gd name="connsiteX2" fmla="*/ 811530 w 2078807"/>
                  <a:gd name="connsiteY2" fmla="*/ 281940 h 3178991"/>
                  <a:gd name="connsiteX3" fmla="*/ 1154430 w 2078807"/>
                  <a:gd name="connsiteY3" fmla="*/ 453390 h 3178991"/>
                  <a:gd name="connsiteX4" fmla="*/ 1323975 w 2078807"/>
                  <a:gd name="connsiteY4" fmla="*/ 617220 h 3178991"/>
                  <a:gd name="connsiteX5" fmla="*/ 1344930 w 2078807"/>
                  <a:gd name="connsiteY5" fmla="*/ 906780 h 3178991"/>
                  <a:gd name="connsiteX6" fmla="*/ 1337310 w 2078807"/>
                  <a:gd name="connsiteY6" fmla="*/ 1154430 h 3178991"/>
                  <a:gd name="connsiteX7" fmla="*/ 1314450 w 2078807"/>
                  <a:gd name="connsiteY7" fmla="*/ 1318260 h 3178991"/>
                  <a:gd name="connsiteX8" fmla="*/ 1253490 w 2078807"/>
                  <a:gd name="connsiteY8" fmla="*/ 1527810 h 3178991"/>
                  <a:gd name="connsiteX9" fmla="*/ 1215390 w 2078807"/>
                  <a:gd name="connsiteY9" fmla="*/ 1802130 h 3178991"/>
                  <a:gd name="connsiteX10" fmla="*/ 1335405 w 2078807"/>
                  <a:gd name="connsiteY10" fmla="*/ 2078355 h 3178991"/>
                  <a:gd name="connsiteX11" fmla="*/ 1571625 w 2078807"/>
                  <a:gd name="connsiteY11" fmla="*/ 2335530 h 3178991"/>
                  <a:gd name="connsiteX12" fmla="*/ 2078807 w 2078807"/>
                  <a:gd name="connsiteY12" fmla="*/ 3178991 h 3178991"/>
                  <a:gd name="connsiteX0" fmla="*/ 0 w 2636370"/>
                  <a:gd name="connsiteY0" fmla="*/ 0 h 3681446"/>
                  <a:gd name="connsiteX1" fmla="*/ 445770 w 2636370"/>
                  <a:gd name="connsiteY1" fmla="*/ 118110 h 3681446"/>
                  <a:gd name="connsiteX2" fmla="*/ 811530 w 2636370"/>
                  <a:gd name="connsiteY2" fmla="*/ 281940 h 3681446"/>
                  <a:gd name="connsiteX3" fmla="*/ 1154430 w 2636370"/>
                  <a:gd name="connsiteY3" fmla="*/ 453390 h 3681446"/>
                  <a:gd name="connsiteX4" fmla="*/ 1323975 w 2636370"/>
                  <a:gd name="connsiteY4" fmla="*/ 617220 h 3681446"/>
                  <a:gd name="connsiteX5" fmla="*/ 1344930 w 2636370"/>
                  <a:gd name="connsiteY5" fmla="*/ 906780 h 3681446"/>
                  <a:gd name="connsiteX6" fmla="*/ 1337310 w 2636370"/>
                  <a:gd name="connsiteY6" fmla="*/ 1154430 h 3681446"/>
                  <a:gd name="connsiteX7" fmla="*/ 1314450 w 2636370"/>
                  <a:gd name="connsiteY7" fmla="*/ 1318260 h 3681446"/>
                  <a:gd name="connsiteX8" fmla="*/ 1253490 w 2636370"/>
                  <a:gd name="connsiteY8" fmla="*/ 1527810 h 3681446"/>
                  <a:gd name="connsiteX9" fmla="*/ 1215390 w 2636370"/>
                  <a:gd name="connsiteY9" fmla="*/ 1802130 h 3681446"/>
                  <a:gd name="connsiteX10" fmla="*/ 1335405 w 2636370"/>
                  <a:gd name="connsiteY10" fmla="*/ 2078355 h 3681446"/>
                  <a:gd name="connsiteX11" fmla="*/ 1571625 w 2636370"/>
                  <a:gd name="connsiteY11" fmla="*/ 2335530 h 3681446"/>
                  <a:gd name="connsiteX12" fmla="*/ 2636370 w 2636370"/>
                  <a:gd name="connsiteY12" fmla="*/ 3681446 h 3681446"/>
                  <a:gd name="connsiteX0" fmla="*/ 0 w 2636370"/>
                  <a:gd name="connsiteY0" fmla="*/ 0 h 3681446"/>
                  <a:gd name="connsiteX1" fmla="*/ 445770 w 2636370"/>
                  <a:gd name="connsiteY1" fmla="*/ 118110 h 3681446"/>
                  <a:gd name="connsiteX2" fmla="*/ 811530 w 2636370"/>
                  <a:gd name="connsiteY2" fmla="*/ 281940 h 3681446"/>
                  <a:gd name="connsiteX3" fmla="*/ 1154430 w 2636370"/>
                  <a:gd name="connsiteY3" fmla="*/ 453390 h 3681446"/>
                  <a:gd name="connsiteX4" fmla="*/ 1323975 w 2636370"/>
                  <a:gd name="connsiteY4" fmla="*/ 617220 h 3681446"/>
                  <a:gd name="connsiteX5" fmla="*/ 1344930 w 2636370"/>
                  <a:gd name="connsiteY5" fmla="*/ 906780 h 3681446"/>
                  <a:gd name="connsiteX6" fmla="*/ 1337310 w 2636370"/>
                  <a:gd name="connsiteY6" fmla="*/ 1154430 h 3681446"/>
                  <a:gd name="connsiteX7" fmla="*/ 1314450 w 2636370"/>
                  <a:gd name="connsiteY7" fmla="*/ 1318260 h 3681446"/>
                  <a:gd name="connsiteX8" fmla="*/ 1253490 w 2636370"/>
                  <a:gd name="connsiteY8" fmla="*/ 1527810 h 3681446"/>
                  <a:gd name="connsiteX9" fmla="*/ 1215390 w 2636370"/>
                  <a:gd name="connsiteY9" fmla="*/ 1802130 h 3681446"/>
                  <a:gd name="connsiteX10" fmla="*/ 1335405 w 2636370"/>
                  <a:gd name="connsiteY10" fmla="*/ 2078355 h 3681446"/>
                  <a:gd name="connsiteX11" fmla="*/ 1571625 w 2636370"/>
                  <a:gd name="connsiteY11" fmla="*/ 2335530 h 3681446"/>
                  <a:gd name="connsiteX12" fmla="*/ 2636370 w 2636370"/>
                  <a:gd name="connsiteY12" fmla="*/ 3681446 h 3681446"/>
                  <a:gd name="connsiteX0" fmla="*/ 0 w 2636370"/>
                  <a:gd name="connsiteY0" fmla="*/ 0 h 3681446"/>
                  <a:gd name="connsiteX1" fmla="*/ 445770 w 2636370"/>
                  <a:gd name="connsiteY1" fmla="*/ 118110 h 3681446"/>
                  <a:gd name="connsiteX2" fmla="*/ 811530 w 2636370"/>
                  <a:gd name="connsiteY2" fmla="*/ 281940 h 3681446"/>
                  <a:gd name="connsiteX3" fmla="*/ 1154430 w 2636370"/>
                  <a:gd name="connsiteY3" fmla="*/ 453390 h 3681446"/>
                  <a:gd name="connsiteX4" fmla="*/ 1323975 w 2636370"/>
                  <a:gd name="connsiteY4" fmla="*/ 617220 h 3681446"/>
                  <a:gd name="connsiteX5" fmla="*/ 1344930 w 2636370"/>
                  <a:gd name="connsiteY5" fmla="*/ 906780 h 3681446"/>
                  <a:gd name="connsiteX6" fmla="*/ 1337310 w 2636370"/>
                  <a:gd name="connsiteY6" fmla="*/ 1154430 h 3681446"/>
                  <a:gd name="connsiteX7" fmla="*/ 1314450 w 2636370"/>
                  <a:gd name="connsiteY7" fmla="*/ 1318260 h 3681446"/>
                  <a:gd name="connsiteX8" fmla="*/ 1253490 w 2636370"/>
                  <a:gd name="connsiteY8" fmla="*/ 1527810 h 3681446"/>
                  <a:gd name="connsiteX9" fmla="*/ 1215390 w 2636370"/>
                  <a:gd name="connsiteY9" fmla="*/ 1802130 h 3681446"/>
                  <a:gd name="connsiteX10" fmla="*/ 1335405 w 2636370"/>
                  <a:gd name="connsiteY10" fmla="*/ 2078355 h 3681446"/>
                  <a:gd name="connsiteX11" fmla="*/ 1571625 w 2636370"/>
                  <a:gd name="connsiteY11" fmla="*/ 2335530 h 3681446"/>
                  <a:gd name="connsiteX12" fmla="*/ 2152992 w 2636370"/>
                  <a:gd name="connsiteY12" fmla="*/ 3205757 h 3681446"/>
                  <a:gd name="connsiteX13" fmla="*/ 2636370 w 2636370"/>
                  <a:gd name="connsiteY13" fmla="*/ 3681446 h 3681446"/>
                  <a:gd name="connsiteX0" fmla="*/ 0 w 2636370"/>
                  <a:gd name="connsiteY0" fmla="*/ 0 h 3681446"/>
                  <a:gd name="connsiteX1" fmla="*/ 445770 w 2636370"/>
                  <a:gd name="connsiteY1" fmla="*/ 118110 h 3681446"/>
                  <a:gd name="connsiteX2" fmla="*/ 811530 w 2636370"/>
                  <a:gd name="connsiteY2" fmla="*/ 281940 h 3681446"/>
                  <a:gd name="connsiteX3" fmla="*/ 1154430 w 2636370"/>
                  <a:gd name="connsiteY3" fmla="*/ 453390 h 3681446"/>
                  <a:gd name="connsiteX4" fmla="*/ 1323975 w 2636370"/>
                  <a:gd name="connsiteY4" fmla="*/ 617220 h 3681446"/>
                  <a:gd name="connsiteX5" fmla="*/ 1344930 w 2636370"/>
                  <a:gd name="connsiteY5" fmla="*/ 906780 h 3681446"/>
                  <a:gd name="connsiteX6" fmla="*/ 1337310 w 2636370"/>
                  <a:gd name="connsiteY6" fmla="*/ 1154430 h 3681446"/>
                  <a:gd name="connsiteX7" fmla="*/ 1314450 w 2636370"/>
                  <a:gd name="connsiteY7" fmla="*/ 1318260 h 3681446"/>
                  <a:gd name="connsiteX8" fmla="*/ 1253490 w 2636370"/>
                  <a:gd name="connsiteY8" fmla="*/ 1527810 h 3681446"/>
                  <a:gd name="connsiteX9" fmla="*/ 1215390 w 2636370"/>
                  <a:gd name="connsiteY9" fmla="*/ 1802130 h 3681446"/>
                  <a:gd name="connsiteX10" fmla="*/ 1335405 w 2636370"/>
                  <a:gd name="connsiteY10" fmla="*/ 2078355 h 3681446"/>
                  <a:gd name="connsiteX11" fmla="*/ 1571625 w 2636370"/>
                  <a:gd name="connsiteY11" fmla="*/ 2335530 h 3681446"/>
                  <a:gd name="connsiteX12" fmla="*/ 2152992 w 2636370"/>
                  <a:gd name="connsiteY12" fmla="*/ 3205757 h 3681446"/>
                  <a:gd name="connsiteX13" fmla="*/ 2636370 w 2636370"/>
                  <a:gd name="connsiteY13" fmla="*/ 3681446 h 3681446"/>
                  <a:gd name="connsiteX0" fmla="*/ 0 w 2636370"/>
                  <a:gd name="connsiteY0" fmla="*/ 0 h 3681446"/>
                  <a:gd name="connsiteX1" fmla="*/ 445770 w 2636370"/>
                  <a:gd name="connsiteY1" fmla="*/ 118110 h 3681446"/>
                  <a:gd name="connsiteX2" fmla="*/ 811530 w 2636370"/>
                  <a:gd name="connsiteY2" fmla="*/ 281940 h 3681446"/>
                  <a:gd name="connsiteX3" fmla="*/ 1154430 w 2636370"/>
                  <a:gd name="connsiteY3" fmla="*/ 453390 h 3681446"/>
                  <a:gd name="connsiteX4" fmla="*/ 1323975 w 2636370"/>
                  <a:gd name="connsiteY4" fmla="*/ 617220 h 3681446"/>
                  <a:gd name="connsiteX5" fmla="*/ 1344930 w 2636370"/>
                  <a:gd name="connsiteY5" fmla="*/ 906780 h 3681446"/>
                  <a:gd name="connsiteX6" fmla="*/ 1337310 w 2636370"/>
                  <a:gd name="connsiteY6" fmla="*/ 1154430 h 3681446"/>
                  <a:gd name="connsiteX7" fmla="*/ 1314450 w 2636370"/>
                  <a:gd name="connsiteY7" fmla="*/ 1318260 h 3681446"/>
                  <a:gd name="connsiteX8" fmla="*/ 1253490 w 2636370"/>
                  <a:gd name="connsiteY8" fmla="*/ 1527810 h 3681446"/>
                  <a:gd name="connsiteX9" fmla="*/ 1215390 w 2636370"/>
                  <a:gd name="connsiteY9" fmla="*/ 1802130 h 3681446"/>
                  <a:gd name="connsiteX10" fmla="*/ 1335405 w 2636370"/>
                  <a:gd name="connsiteY10" fmla="*/ 2078355 h 3681446"/>
                  <a:gd name="connsiteX11" fmla="*/ 1571625 w 2636370"/>
                  <a:gd name="connsiteY11" fmla="*/ 2335530 h 3681446"/>
                  <a:gd name="connsiteX12" fmla="*/ 1880694 w 2636370"/>
                  <a:gd name="connsiteY12" fmla="*/ 2998292 h 3681446"/>
                  <a:gd name="connsiteX13" fmla="*/ 2152992 w 2636370"/>
                  <a:gd name="connsiteY13" fmla="*/ 3205757 h 3681446"/>
                  <a:gd name="connsiteX14" fmla="*/ 2636370 w 2636370"/>
                  <a:gd name="connsiteY14" fmla="*/ 3681446 h 3681446"/>
                  <a:gd name="connsiteX0" fmla="*/ 0 w 2636370"/>
                  <a:gd name="connsiteY0" fmla="*/ 0 h 3681446"/>
                  <a:gd name="connsiteX1" fmla="*/ 445770 w 2636370"/>
                  <a:gd name="connsiteY1" fmla="*/ 118110 h 3681446"/>
                  <a:gd name="connsiteX2" fmla="*/ 811530 w 2636370"/>
                  <a:gd name="connsiteY2" fmla="*/ 281940 h 3681446"/>
                  <a:gd name="connsiteX3" fmla="*/ 1154430 w 2636370"/>
                  <a:gd name="connsiteY3" fmla="*/ 453390 h 3681446"/>
                  <a:gd name="connsiteX4" fmla="*/ 1323975 w 2636370"/>
                  <a:gd name="connsiteY4" fmla="*/ 617220 h 3681446"/>
                  <a:gd name="connsiteX5" fmla="*/ 1344930 w 2636370"/>
                  <a:gd name="connsiteY5" fmla="*/ 906780 h 3681446"/>
                  <a:gd name="connsiteX6" fmla="*/ 1337310 w 2636370"/>
                  <a:gd name="connsiteY6" fmla="*/ 1154430 h 3681446"/>
                  <a:gd name="connsiteX7" fmla="*/ 1314450 w 2636370"/>
                  <a:gd name="connsiteY7" fmla="*/ 1318260 h 3681446"/>
                  <a:gd name="connsiteX8" fmla="*/ 1253490 w 2636370"/>
                  <a:gd name="connsiteY8" fmla="*/ 1527810 h 3681446"/>
                  <a:gd name="connsiteX9" fmla="*/ 1215390 w 2636370"/>
                  <a:gd name="connsiteY9" fmla="*/ 1802130 h 3681446"/>
                  <a:gd name="connsiteX10" fmla="*/ 1335405 w 2636370"/>
                  <a:gd name="connsiteY10" fmla="*/ 2078355 h 3681446"/>
                  <a:gd name="connsiteX11" fmla="*/ 1571625 w 2636370"/>
                  <a:gd name="connsiteY11" fmla="*/ 2335530 h 3681446"/>
                  <a:gd name="connsiteX12" fmla="*/ 1880694 w 2636370"/>
                  <a:gd name="connsiteY12" fmla="*/ 2998292 h 3681446"/>
                  <a:gd name="connsiteX13" fmla="*/ 2152992 w 2636370"/>
                  <a:gd name="connsiteY13" fmla="*/ 3205757 h 3681446"/>
                  <a:gd name="connsiteX14" fmla="*/ 2636370 w 2636370"/>
                  <a:gd name="connsiteY14" fmla="*/ 3681446 h 3681446"/>
                  <a:gd name="connsiteX0" fmla="*/ 0 w 2636370"/>
                  <a:gd name="connsiteY0" fmla="*/ 0 h 3681446"/>
                  <a:gd name="connsiteX1" fmla="*/ 445770 w 2636370"/>
                  <a:gd name="connsiteY1" fmla="*/ 118110 h 3681446"/>
                  <a:gd name="connsiteX2" fmla="*/ 811530 w 2636370"/>
                  <a:gd name="connsiteY2" fmla="*/ 281940 h 3681446"/>
                  <a:gd name="connsiteX3" fmla="*/ 1154430 w 2636370"/>
                  <a:gd name="connsiteY3" fmla="*/ 453390 h 3681446"/>
                  <a:gd name="connsiteX4" fmla="*/ 1323975 w 2636370"/>
                  <a:gd name="connsiteY4" fmla="*/ 617220 h 3681446"/>
                  <a:gd name="connsiteX5" fmla="*/ 1344930 w 2636370"/>
                  <a:gd name="connsiteY5" fmla="*/ 906780 h 3681446"/>
                  <a:gd name="connsiteX6" fmla="*/ 1337310 w 2636370"/>
                  <a:gd name="connsiteY6" fmla="*/ 1154430 h 3681446"/>
                  <a:gd name="connsiteX7" fmla="*/ 1314450 w 2636370"/>
                  <a:gd name="connsiteY7" fmla="*/ 1318260 h 3681446"/>
                  <a:gd name="connsiteX8" fmla="*/ 1253490 w 2636370"/>
                  <a:gd name="connsiteY8" fmla="*/ 1527810 h 3681446"/>
                  <a:gd name="connsiteX9" fmla="*/ 1215390 w 2636370"/>
                  <a:gd name="connsiteY9" fmla="*/ 1802130 h 3681446"/>
                  <a:gd name="connsiteX10" fmla="*/ 1335405 w 2636370"/>
                  <a:gd name="connsiteY10" fmla="*/ 2078355 h 3681446"/>
                  <a:gd name="connsiteX11" fmla="*/ 1571625 w 2636370"/>
                  <a:gd name="connsiteY11" fmla="*/ 2335530 h 3681446"/>
                  <a:gd name="connsiteX12" fmla="*/ 1880694 w 2636370"/>
                  <a:gd name="connsiteY12" fmla="*/ 2998292 h 3681446"/>
                  <a:gd name="connsiteX13" fmla="*/ 2266450 w 2636370"/>
                  <a:gd name="connsiteY13" fmla="*/ 3325698 h 3681446"/>
                  <a:gd name="connsiteX14" fmla="*/ 2636370 w 2636370"/>
                  <a:gd name="connsiteY14" fmla="*/ 3681446 h 3681446"/>
                  <a:gd name="connsiteX0" fmla="*/ 0 w 2636370"/>
                  <a:gd name="connsiteY0" fmla="*/ 0 h 3681446"/>
                  <a:gd name="connsiteX1" fmla="*/ 445770 w 2636370"/>
                  <a:gd name="connsiteY1" fmla="*/ 118110 h 3681446"/>
                  <a:gd name="connsiteX2" fmla="*/ 811530 w 2636370"/>
                  <a:gd name="connsiteY2" fmla="*/ 281940 h 3681446"/>
                  <a:gd name="connsiteX3" fmla="*/ 1154430 w 2636370"/>
                  <a:gd name="connsiteY3" fmla="*/ 453390 h 3681446"/>
                  <a:gd name="connsiteX4" fmla="*/ 1323975 w 2636370"/>
                  <a:gd name="connsiteY4" fmla="*/ 617220 h 3681446"/>
                  <a:gd name="connsiteX5" fmla="*/ 1344930 w 2636370"/>
                  <a:gd name="connsiteY5" fmla="*/ 906780 h 3681446"/>
                  <a:gd name="connsiteX6" fmla="*/ 1337310 w 2636370"/>
                  <a:gd name="connsiteY6" fmla="*/ 1154430 h 3681446"/>
                  <a:gd name="connsiteX7" fmla="*/ 1314450 w 2636370"/>
                  <a:gd name="connsiteY7" fmla="*/ 1318260 h 3681446"/>
                  <a:gd name="connsiteX8" fmla="*/ 1253490 w 2636370"/>
                  <a:gd name="connsiteY8" fmla="*/ 1527810 h 3681446"/>
                  <a:gd name="connsiteX9" fmla="*/ 1215390 w 2636370"/>
                  <a:gd name="connsiteY9" fmla="*/ 1802130 h 3681446"/>
                  <a:gd name="connsiteX10" fmla="*/ 1335405 w 2636370"/>
                  <a:gd name="connsiteY10" fmla="*/ 2078355 h 3681446"/>
                  <a:gd name="connsiteX11" fmla="*/ 1571625 w 2636370"/>
                  <a:gd name="connsiteY11" fmla="*/ 2335530 h 3681446"/>
                  <a:gd name="connsiteX12" fmla="*/ 1880694 w 2636370"/>
                  <a:gd name="connsiteY12" fmla="*/ 2998292 h 3681446"/>
                  <a:gd name="connsiteX13" fmla="*/ 2266450 w 2636370"/>
                  <a:gd name="connsiteY13" fmla="*/ 3325698 h 3681446"/>
                  <a:gd name="connsiteX14" fmla="*/ 2636370 w 2636370"/>
                  <a:gd name="connsiteY14" fmla="*/ 3681446 h 3681446"/>
                  <a:gd name="connsiteX0" fmla="*/ 0 w 2636370"/>
                  <a:gd name="connsiteY0" fmla="*/ 0 h 3681446"/>
                  <a:gd name="connsiteX1" fmla="*/ 445770 w 2636370"/>
                  <a:gd name="connsiteY1" fmla="*/ 118110 h 3681446"/>
                  <a:gd name="connsiteX2" fmla="*/ 811530 w 2636370"/>
                  <a:gd name="connsiteY2" fmla="*/ 281940 h 3681446"/>
                  <a:gd name="connsiteX3" fmla="*/ 1154430 w 2636370"/>
                  <a:gd name="connsiteY3" fmla="*/ 453390 h 3681446"/>
                  <a:gd name="connsiteX4" fmla="*/ 1323975 w 2636370"/>
                  <a:gd name="connsiteY4" fmla="*/ 617220 h 3681446"/>
                  <a:gd name="connsiteX5" fmla="*/ 1344930 w 2636370"/>
                  <a:gd name="connsiteY5" fmla="*/ 906780 h 3681446"/>
                  <a:gd name="connsiteX6" fmla="*/ 1337310 w 2636370"/>
                  <a:gd name="connsiteY6" fmla="*/ 1154430 h 3681446"/>
                  <a:gd name="connsiteX7" fmla="*/ 1314450 w 2636370"/>
                  <a:gd name="connsiteY7" fmla="*/ 1318260 h 3681446"/>
                  <a:gd name="connsiteX8" fmla="*/ 1253490 w 2636370"/>
                  <a:gd name="connsiteY8" fmla="*/ 1527810 h 3681446"/>
                  <a:gd name="connsiteX9" fmla="*/ 1215390 w 2636370"/>
                  <a:gd name="connsiteY9" fmla="*/ 1802130 h 3681446"/>
                  <a:gd name="connsiteX10" fmla="*/ 1335405 w 2636370"/>
                  <a:gd name="connsiteY10" fmla="*/ 2078355 h 3681446"/>
                  <a:gd name="connsiteX11" fmla="*/ 1571625 w 2636370"/>
                  <a:gd name="connsiteY11" fmla="*/ 2335530 h 3681446"/>
                  <a:gd name="connsiteX12" fmla="*/ 1880694 w 2636370"/>
                  <a:gd name="connsiteY12" fmla="*/ 2998292 h 3681446"/>
                  <a:gd name="connsiteX13" fmla="*/ 2266450 w 2636370"/>
                  <a:gd name="connsiteY13" fmla="*/ 3325698 h 3681446"/>
                  <a:gd name="connsiteX14" fmla="*/ 2636370 w 2636370"/>
                  <a:gd name="connsiteY14" fmla="*/ 3681446 h 3681446"/>
                  <a:gd name="connsiteX0" fmla="*/ 0 w 2607195"/>
                  <a:gd name="connsiteY0" fmla="*/ 0 h 3668479"/>
                  <a:gd name="connsiteX1" fmla="*/ 445770 w 2607195"/>
                  <a:gd name="connsiteY1" fmla="*/ 118110 h 3668479"/>
                  <a:gd name="connsiteX2" fmla="*/ 811530 w 2607195"/>
                  <a:gd name="connsiteY2" fmla="*/ 281940 h 3668479"/>
                  <a:gd name="connsiteX3" fmla="*/ 1154430 w 2607195"/>
                  <a:gd name="connsiteY3" fmla="*/ 453390 h 3668479"/>
                  <a:gd name="connsiteX4" fmla="*/ 1323975 w 2607195"/>
                  <a:gd name="connsiteY4" fmla="*/ 617220 h 3668479"/>
                  <a:gd name="connsiteX5" fmla="*/ 1344930 w 2607195"/>
                  <a:gd name="connsiteY5" fmla="*/ 906780 h 3668479"/>
                  <a:gd name="connsiteX6" fmla="*/ 1337310 w 2607195"/>
                  <a:gd name="connsiteY6" fmla="*/ 1154430 h 3668479"/>
                  <a:gd name="connsiteX7" fmla="*/ 1314450 w 2607195"/>
                  <a:gd name="connsiteY7" fmla="*/ 1318260 h 3668479"/>
                  <a:gd name="connsiteX8" fmla="*/ 1253490 w 2607195"/>
                  <a:gd name="connsiteY8" fmla="*/ 1527810 h 3668479"/>
                  <a:gd name="connsiteX9" fmla="*/ 1215390 w 2607195"/>
                  <a:gd name="connsiteY9" fmla="*/ 1802130 h 3668479"/>
                  <a:gd name="connsiteX10" fmla="*/ 1335405 w 2607195"/>
                  <a:gd name="connsiteY10" fmla="*/ 2078355 h 3668479"/>
                  <a:gd name="connsiteX11" fmla="*/ 1571625 w 2607195"/>
                  <a:gd name="connsiteY11" fmla="*/ 2335530 h 3668479"/>
                  <a:gd name="connsiteX12" fmla="*/ 1880694 w 2607195"/>
                  <a:gd name="connsiteY12" fmla="*/ 2998292 h 3668479"/>
                  <a:gd name="connsiteX13" fmla="*/ 2266450 w 2607195"/>
                  <a:gd name="connsiteY13" fmla="*/ 3325698 h 3668479"/>
                  <a:gd name="connsiteX14" fmla="*/ 2607195 w 2607195"/>
                  <a:gd name="connsiteY14" fmla="*/ 3668479 h 3668479"/>
                  <a:gd name="connsiteX0" fmla="*/ 0 w 2607195"/>
                  <a:gd name="connsiteY0" fmla="*/ 0 h 3668479"/>
                  <a:gd name="connsiteX1" fmla="*/ 445770 w 2607195"/>
                  <a:gd name="connsiteY1" fmla="*/ 118110 h 3668479"/>
                  <a:gd name="connsiteX2" fmla="*/ 811530 w 2607195"/>
                  <a:gd name="connsiteY2" fmla="*/ 281940 h 3668479"/>
                  <a:gd name="connsiteX3" fmla="*/ 1154430 w 2607195"/>
                  <a:gd name="connsiteY3" fmla="*/ 453390 h 3668479"/>
                  <a:gd name="connsiteX4" fmla="*/ 1323975 w 2607195"/>
                  <a:gd name="connsiteY4" fmla="*/ 617220 h 3668479"/>
                  <a:gd name="connsiteX5" fmla="*/ 1344930 w 2607195"/>
                  <a:gd name="connsiteY5" fmla="*/ 906780 h 3668479"/>
                  <a:gd name="connsiteX6" fmla="*/ 1337310 w 2607195"/>
                  <a:gd name="connsiteY6" fmla="*/ 1154430 h 3668479"/>
                  <a:gd name="connsiteX7" fmla="*/ 1314450 w 2607195"/>
                  <a:gd name="connsiteY7" fmla="*/ 1318260 h 3668479"/>
                  <a:gd name="connsiteX8" fmla="*/ 1253490 w 2607195"/>
                  <a:gd name="connsiteY8" fmla="*/ 1527810 h 3668479"/>
                  <a:gd name="connsiteX9" fmla="*/ 1215390 w 2607195"/>
                  <a:gd name="connsiteY9" fmla="*/ 1802130 h 3668479"/>
                  <a:gd name="connsiteX10" fmla="*/ 1335405 w 2607195"/>
                  <a:gd name="connsiteY10" fmla="*/ 2078355 h 3668479"/>
                  <a:gd name="connsiteX11" fmla="*/ 1571625 w 2607195"/>
                  <a:gd name="connsiteY11" fmla="*/ 2335530 h 3668479"/>
                  <a:gd name="connsiteX12" fmla="*/ 1880694 w 2607195"/>
                  <a:gd name="connsiteY12" fmla="*/ 2998292 h 3668479"/>
                  <a:gd name="connsiteX13" fmla="*/ 2266450 w 2607195"/>
                  <a:gd name="connsiteY13" fmla="*/ 3325698 h 3668479"/>
                  <a:gd name="connsiteX14" fmla="*/ 2607195 w 2607195"/>
                  <a:gd name="connsiteY14" fmla="*/ 3668479 h 3668479"/>
                  <a:gd name="connsiteX0" fmla="*/ 0 w 2607195"/>
                  <a:gd name="connsiteY0" fmla="*/ 0 h 3668479"/>
                  <a:gd name="connsiteX1" fmla="*/ 445770 w 2607195"/>
                  <a:gd name="connsiteY1" fmla="*/ 118110 h 3668479"/>
                  <a:gd name="connsiteX2" fmla="*/ 811530 w 2607195"/>
                  <a:gd name="connsiteY2" fmla="*/ 281940 h 3668479"/>
                  <a:gd name="connsiteX3" fmla="*/ 1154430 w 2607195"/>
                  <a:gd name="connsiteY3" fmla="*/ 453390 h 3668479"/>
                  <a:gd name="connsiteX4" fmla="*/ 1323975 w 2607195"/>
                  <a:gd name="connsiteY4" fmla="*/ 617220 h 3668479"/>
                  <a:gd name="connsiteX5" fmla="*/ 1344930 w 2607195"/>
                  <a:gd name="connsiteY5" fmla="*/ 906780 h 3668479"/>
                  <a:gd name="connsiteX6" fmla="*/ 1337310 w 2607195"/>
                  <a:gd name="connsiteY6" fmla="*/ 1154430 h 3668479"/>
                  <a:gd name="connsiteX7" fmla="*/ 1314450 w 2607195"/>
                  <a:gd name="connsiteY7" fmla="*/ 1318260 h 3668479"/>
                  <a:gd name="connsiteX8" fmla="*/ 1253490 w 2607195"/>
                  <a:gd name="connsiteY8" fmla="*/ 1527810 h 3668479"/>
                  <a:gd name="connsiteX9" fmla="*/ 1215390 w 2607195"/>
                  <a:gd name="connsiteY9" fmla="*/ 1802130 h 3668479"/>
                  <a:gd name="connsiteX10" fmla="*/ 1335405 w 2607195"/>
                  <a:gd name="connsiteY10" fmla="*/ 2078355 h 3668479"/>
                  <a:gd name="connsiteX11" fmla="*/ 1571625 w 2607195"/>
                  <a:gd name="connsiteY11" fmla="*/ 2335530 h 3668479"/>
                  <a:gd name="connsiteX12" fmla="*/ 1880694 w 2607195"/>
                  <a:gd name="connsiteY12" fmla="*/ 2998292 h 3668479"/>
                  <a:gd name="connsiteX13" fmla="*/ 2263208 w 2607195"/>
                  <a:gd name="connsiteY13" fmla="*/ 3341906 h 3668479"/>
                  <a:gd name="connsiteX14" fmla="*/ 2607195 w 2607195"/>
                  <a:gd name="connsiteY14" fmla="*/ 3668479 h 3668479"/>
                  <a:gd name="connsiteX0" fmla="*/ 0 w 2885977"/>
                  <a:gd name="connsiteY0" fmla="*/ 0 h 3746279"/>
                  <a:gd name="connsiteX1" fmla="*/ 724552 w 2885977"/>
                  <a:gd name="connsiteY1" fmla="*/ 195910 h 3746279"/>
                  <a:gd name="connsiteX2" fmla="*/ 1090312 w 2885977"/>
                  <a:gd name="connsiteY2" fmla="*/ 359740 h 3746279"/>
                  <a:gd name="connsiteX3" fmla="*/ 1433212 w 2885977"/>
                  <a:gd name="connsiteY3" fmla="*/ 531190 h 3746279"/>
                  <a:gd name="connsiteX4" fmla="*/ 1602757 w 2885977"/>
                  <a:gd name="connsiteY4" fmla="*/ 695020 h 3746279"/>
                  <a:gd name="connsiteX5" fmla="*/ 1623712 w 2885977"/>
                  <a:gd name="connsiteY5" fmla="*/ 984580 h 3746279"/>
                  <a:gd name="connsiteX6" fmla="*/ 1616092 w 2885977"/>
                  <a:gd name="connsiteY6" fmla="*/ 1232230 h 3746279"/>
                  <a:gd name="connsiteX7" fmla="*/ 1593232 w 2885977"/>
                  <a:gd name="connsiteY7" fmla="*/ 1396060 h 3746279"/>
                  <a:gd name="connsiteX8" fmla="*/ 1532272 w 2885977"/>
                  <a:gd name="connsiteY8" fmla="*/ 1605610 h 3746279"/>
                  <a:gd name="connsiteX9" fmla="*/ 1494172 w 2885977"/>
                  <a:gd name="connsiteY9" fmla="*/ 1879930 h 3746279"/>
                  <a:gd name="connsiteX10" fmla="*/ 1614187 w 2885977"/>
                  <a:gd name="connsiteY10" fmla="*/ 2156155 h 3746279"/>
                  <a:gd name="connsiteX11" fmla="*/ 1850407 w 2885977"/>
                  <a:gd name="connsiteY11" fmla="*/ 2413330 h 3746279"/>
                  <a:gd name="connsiteX12" fmla="*/ 2159476 w 2885977"/>
                  <a:gd name="connsiteY12" fmla="*/ 3076092 h 3746279"/>
                  <a:gd name="connsiteX13" fmla="*/ 2541990 w 2885977"/>
                  <a:gd name="connsiteY13" fmla="*/ 3419706 h 3746279"/>
                  <a:gd name="connsiteX14" fmla="*/ 2885977 w 2885977"/>
                  <a:gd name="connsiteY14" fmla="*/ 3746279 h 3746279"/>
                  <a:gd name="connsiteX0" fmla="*/ 0 w 2885977"/>
                  <a:gd name="connsiteY0" fmla="*/ 0 h 3746279"/>
                  <a:gd name="connsiteX1" fmla="*/ 724552 w 2885977"/>
                  <a:gd name="connsiteY1" fmla="*/ 195910 h 3746279"/>
                  <a:gd name="connsiteX2" fmla="*/ 1090312 w 2885977"/>
                  <a:gd name="connsiteY2" fmla="*/ 359740 h 3746279"/>
                  <a:gd name="connsiteX3" fmla="*/ 1433212 w 2885977"/>
                  <a:gd name="connsiteY3" fmla="*/ 531190 h 3746279"/>
                  <a:gd name="connsiteX4" fmla="*/ 1602757 w 2885977"/>
                  <a:gd name="connsiteY4" fmla="*/ 695020 h 3746279"/>
                  <a:gd name="connsiteX5" fmla="*/ 1623712 w 2885977"/>
                  <a:gd name="connsiteY5" fmla="*/ 984580 h 3746279"/>
                  <a:gd name="connsiteX6" fmla="*/ 1616092 w 2885977"/>
                  <a:gd name="connsiteY6" fmla="*/ 1232230 h 3746279"/>
                  <a:gd name="connsiteX7" fmla="*/ 1593232 w 2885977"/>
                  <a:gd name="connsiteY7" fmla="*/ 1396060 h 3746279"/>
                  <a:gd name="connsiteX8" fmla="*/ 1532272 w 2885977"/>
                  <a:gd name="connsiteY8" fmla="*/ 1605610 h 3746279"/>
                  <a:gd name="connsiteX9" fmla="*/ 1494172 w 2885977"/>
                  <a:gd name="connsiteY9" fmla="*/ 1879930 h 3746279"/>
                  <a:gd name="connsiteX10" fmla="*/ 1614187 w 2885977"/>
                  <a:gd name="connsiteY10" fmla="*/ 2156155 h 3746279"/>
                  <a:gd name="connsiteX11" fmla="*/ 1850407 w 2885977"/>
                  <a:gd name="connsiteY11" fmla="*/ 2413330 h 3746279"/>
                  <a:gd name="connsiteX12" fmla="*/ 2159476 w 2885977"/>
                  <a:gd name="connsiteY12" fmla="*/ 3076092 h 3746279"/>
                  <a:gd name="connsiteX13" fmla="*/ 2541990 w 2885977"/>
                  <a:gd name="connsiteY13" fmla="*/ 3419706 h 3746279"/>
                  <a:gd name="connsiteX14" fmla="*/ 2885977 w 2885977"/>
                  <a:gd name="connsiteY14" fmla="*/ 3746279 h 3746279"/>
                  <a:gd name="connsiteX0" fmla="*/ 0 w 2885977"/>
                  <a:gd name="connsiteY0" fmla="*/ 0 h 3746279"/>
                  <a:gd name="connsiteX1" fmla="*/ 688893 w 2885977"/>
                  <a:gd name="connsiteY1" fmla="*/ 189427 h 3746279"/>
                  <a:gd name="connsiteX2" fmla="*/ 1090312 w 2885977"/>
                  <a:gd name="connsiteY2" fmla="*/ 359740 h 3746279"/>
                  <a:gd name="connsiteX3" fmla="*/ 1433212 w 2885977"/>
                  <a:gd name="connsiteY3" fmla="*/ 531190 h 3746279"/>
                  <a:gd name="connsiteX4" fmla="*/ 1602757 w 2885977"/>
                  <a:gd name="connsiteY4" fmla="*/ 695020 h 3746279"/>
                  <a:gd name="connsiteX5" fmla="*/ 1623712 w 2885977"/>
                  <a:gd name="connsiteY5" fmla="*/ 984580 h 3746279"/>
                  <a:gd name="connsiteX6" fmla="*/ 1616092 w 2885977"/>
                  <a:gd name="connsiteY6" fmla="*/ 1232230 h 3746279"/>
                  <a:gd name="connsiteX7" fmla="*/ 1593232 w 2885977"/>
                  <a:gd name="connsiteY7" fmla="*/ 1396060 h 3746279"/>
                  <a:gd name="connsiteX8" fmla="*/ 1532272 w 2885977"/>
                  <a:gd name="connsiteY8" fmla="*/ 1605610 h 3746279"/>
                  <a:gd name="connsiteX9" fmla="*/ 1494172 w 2885977"/>
                  <a:gd name="connsiteY9" fmla="*/ 1879930 h 3746279"/>
                  <a:gd name="connsiteX10" fmla="*/ 1614187 w 2885977"/>
                  <a:gd name="connsiteY10" fmla="*/ 2156155 h 3746279"/>
                  <a:gd name="connsiteX11" fmla="*/ 1850407 w 2885977"/>
                  <a:gd name="connsiteY11" fmla="*/ 2413330 h 3746279"/>
                  <a:gd name="connsiteX12" fmla="*/ 2159476 w 2885977"/>
                  <a:gd name="connsiteY12" fmla="*/ 3076092 h 3746279"/>
                  <a:gd name="connsiteX13" fmla="*/ 2541990 w 2885977"/>
                  <a:gd name="connsiteY13" fmla="*/ 3419706 h 3746279"/>
                  <a:gd name="connsiteX14" fmla="*/ 2885977 w 2885977"/>
                  <a:gd name="connsiteY14" fmla="*/ 3746279 h 3746279"/>
                  <a:gd name="connsiteX0" fmla="*/ 0 w 2885977"/>
                  <a:gd name="connsiteY0" fmla="*/ 0 h 3746279"/>
                  <a:gd name="connsiteX1" fmla="*/ 688893 w 2885977"/>
                  <a:gd name="connsiteY1" fmla="*/ 189427 h 3746279"/>
                  <a:gd name="connsiteX2" fmla="*/ 1090312 w 2885977"/>
                  <a:gd name="connsiteY2" fmla="*/ 359740 h 3746279"/>
                  <a:gd name="connsiteX3" fmla="*/ 1433212 w 2885977"/>
                  <a:gd name="connsiteY3" fmla="*/ 531190 h 3746279"/>
                  <a:gd name="connsiteX4" fmla="*/ 1602757 w 2885977"/>
                  <a:gd name="connsiteY4" fmla="*/ 695020 h 3746279"/>
                  <a:gd name="connsiteX5" fmla="*/ 1623712 w 2885977"/>
                  <a:gd name="connsiteY5" fmla="*/ 984580 h 3746279"/>
                  <a:gd name="connsiteX6" fmla="*/ 1616092 w 2885977"/>
                  <a:gd name="connsiteY6" fmla="*/ 1232230 h 3746279"/>
                  <a:gd name="connsiteX7" fmla="*/ 1593232 w 2885977"/>
                  <a:gd name="connsiteY7" fmla="*/ 1396060 h 3746279"/>
                  <a:gd name="connsiteX8" fmla="*/ 1532272 w 2885977"/>
                  <a:gd name="connsiteY8" fmla="*/ 1605610 h 3746279"/>
                  <a:gd name="connsiteX9" fmla="*/ 1494172 w 2885977"/>
                  <a:gd name="connsiteY9" fmla="*/ 1879930 h 3746279"/>
                  <a:gd name="connsiteX10" fmla="*/ 1614187 w 2885977"/>
                  <a:gd name="connsiteY10" fmla="*/ 2156155 h 3746279"/>
                  <a:gd name="connsiteX11" fmla="*/ 1850407 w 2885977"/>
                  <a:gd name="connsiteY11" fmla="*/ 2413330 h 3746279"/>
                  <a:gd name="connsiteX12" fmla="*/ 2159476 w 2885977"/>
                  <a:gd name="connsiteY12" fmla="*/ 3076092 h 3746279"/>
                  <a:gd name="connsiteX13" fmla="*/ 2541990 w 2885977"/>
                  <a:gd name="connsiteY13" fmla="*/ 3419706 h 3746279"/>
                  <a:gd name="connsiteX14" fmla="*/ 2885977 w 2885977"/>
                  <a:gd name="connsiteY14" fmla="*/ 3746279 h 3746279"/>
                  <a:gd name="connsiteX0" fmla="*/ 0 w 2885977"/>
                  <a:gd name="connsiteY0" fmla="*/ 0 h 3746279"/>
                  <a:gd name="connsiteX1" fmla="*/ 688893 w 2885977"/>
                  <a:gd name="connsiteY1" fmla="*/ 189427 h 3746279"/>
                  <a:gd name="connsiteX2" fmla="*/ 1090312 w 2885977"/>
                  <a:gd name="connsiteY2" fmla="*/ 359740 h 3746279"/>
                  <a:gd name="connsiteX3" fmla="*/ 1433212 w 2885977"/>
                  <a:gd name="connsiteY3" fmla="*/ 531190 h 3746279"/>
                  <a:gd name="connsiteX4" fmla="*/ 1602757 w 2885977"/>
                  <a:gd name="connsiteY4" fmla="*/ 695020 h 3746279"/>
                  <a:gd name="connsiteX5" fmla="*/ 1623712 w 2885977"/>
                  <a:gd name="connsiteY5" fmla="*/ 984580 h 3746279"/>
                  <a:gd name="connsiteX6" fmla="*/ 1616092 w 2885977"/>
                  <a:gd name="connsiteY6" fmla="*/ 1232230 h 3746279"/>
                  <a:gd name="connsiteX7" fmla="*/ 1593232 w 2885977"/>
                  <a:gd name="connsiteY7" fmla="*/ 1396060 h 3746279"/>
                  <a:gd name="connsiteX8" fmla="*/ 1532272 w 2885977"/>
                  <a:gd name="connsiteY8" fmla="*/ 1605610 h 3746279"/>
                  <a:gd name="connsiteX9" fmla="*/ 1494172 w 2885977"/>
                  <a:gd name="connsiteY9" fmla="*/ 1879930 h 3746279"/>
                  <a:gd name="connsiteX10" fmla="*/ 1614187 w 2885977"/>
                  <a:gd name="connsiteY10" fmla="*/ 2156155 h 3746279"/>
                  <a:gd name="connsiteX11" fmla="*/ 1850407 w 2885977"/>
                  <a:gd name="connsiteY11" fmla="*/ 2413330 h 3746279"/>
                  <a:gd name="connsiteX12" fmla="*/ 2159476 w 2885977"/>
                  <a:gd name="connsiteY12" fmla="*/ 3076092 h 3746279"/>
                  <a:gd name="connsiteX13" fmla="*/ 2541990 w 2885977"/>
                  <a:gd name="connsiteY13" fmla="*/ 3419706 h 3746279"/>
                  <a:gd name="connsiteX14" fmla="*/ 2885977 w 2885977"/>
                  <a:gd name="connsiteY14" fmla="*/ 3746279 h 3746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85977" h="3746279">
                    <a:moveTo>
                      <a:pt x="0" y="0"/>
                    </a:moveTo>
                    <a:cubicBezTo>
                      <a:pt x="327751" y="100326"/>
                      <a:pt x="572007" y="148920"/>
                      <a:pt x="688893" y="189427"/>
                    </a:cubicBezTo>
                    <a:cubicBezTo>
                      <a:pt x="805779" y="229934"/>
                      <a:pt x="966259" y="302780"/>
                      <a:pt x="1090312" y="359740"/>
                    </a:cubicBezTo>
                    <a:cubicBezTo>
                      <a:pt x="1214365" y="416701"/>
                      <a:pt x="1347805" y="475310"/>
                      <a:pt x="1433212" y="531190"/>
                    </a:cubicBezTo>
                    <a:cubicBezTo>
                      <a:pt x="1518619" y="587070"/>
                      <a:pt x="1565292" y="621360"/>
                      <a:pt x="1602757" y="695020"/>
                    </a:cubicBezTo>
                    <a:cubicBezTo>
                      <a:pt x="1640222" y="768680"/>
                      <a:pt x="1621490" y="895045"/>
                      <a:pt x="1623712" y="984580"/>
                    </a:cubicBezTo>
                    <a:cubicBezTo>
                      <a:pt x="1625934" y="1074115"/>
                      <a:pt x="1621172" y="1163650"/>
                      <a:pt x="1616092" y="1232230"/>
                    </a:cubicBezTo>
                    <a:cubicBezTo>
                      <a:pt x="1611012" y="1300810"/>
                      <a:pt x="1607202" y="1333830"/>
                      <a:pt x="1593232" y="1396060"/>
                    </a:cubicBezTo>
                    <a:cubicBezTo>
                      <a:pt x="1579262" y="1458290"/>
                      <a:pt x="1556402" y="1524965"/>
                      <a:pt x="1532272" y="1605610"/>
                    </a:cubicBezTo>
                    <a:cubicBezTo>
                      <a:pt x="1508142" y="1686255"/>
                      <a:pt x="1480520" y="1788173"/>
                      <a:pt x="1494172" y="1879930"/>
                    </a:cubicBezTo>
                    <a:cubicBezTo>
                      <a:pt x="1507825" y="1971688"/>
                      <a:pt x="1554815" y="2067255"/>
                      <a:pt x="1614187" y="2156155"/>
                    </a:cubicBezTo>
                    <a:cubicBezTo>
                      <a:pt x="1673559" y="2245055"/>
                      <a:pt x="1754663" y="2288642"/>
                      <a:pt x="1850407" y="2413330"/>
                    </a:cubicBezTo>
                    <a:cubicBezTo>
                      <a:pt x="1946151" y="2538018"/>
                      <a:pt x="2082032" y="2940779"/>
                      <a:pt x="2159476" y="3076092"/>
                    </a:cubicBezTo>
                    <a:cubicBezTo>
                      <a:pt x="2256371" y="3221130"/>
                      <a:pt x="2417665" y="3309629"/>
                      <a:pt x="2541990" y="3419706"/>
                    </a:cubicBezTo>
                    <a:cubicBezTo>
                      <a:pt x="2677307" y="3537051"/>
                      <a:pt x="2741661" y="3591900"/>
                      <a:pt x="2885977" y="3746279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  <a:alpha val="50196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2" name="任意多边形: 形状 1721">
                <a:extLst>
                  <a:ext uri="{FF2B5EF4-FFF2-40B4-BE49-F238E27FC236}">
                    <a16:creationId xmlns:a16="http://schemas.microsoft.com/office/drawing/2014/main" id="{111DB97F-648D-425A-4FF1-C097B1BB6399}"/>
                  </a:ext>
                </a:extLst>
              </p:cNvPr>
              <p:cNvSpPr/>
              <p:nvPr/>
            </p:nvSpPr>
            <p:spPr>
              <a:xfrm>
                <a:off x="6655605" y="3733800"/>
                <a:ext cx="552915" cy="2956560"/>
              </a:xfrm>
              <a:custGeom>
                <a:avLst/>
                <a:gdLst>
                  <a:gd name="connsiteX0" fmla="*/ 324315 w 552915"/>
                  <a:gd name="connsiteY0" fmla="*/ 0 h 2956560"/>
                  <a:gd name="connsiteX1" fmla="*/ 160485 w 552915"/>
                  <a:gd name="connsiteY1" fmla="*/ 281940 h 2956560"/>
                  <a:gd name="connsiteX2" fmla="*/ 30945 w 552915"/>
                  <a:gd name="connsiteY2" fmla="*/ 571500 h 2956560"/>
                  <a:gd name="connsiteX3" fmla="*/ 465 w 552915"/>
                  <a:gd name="connsiteY3" fmla="*/ 826770 h 2956560"/>
                  <a:gd name="connsiteX4" fmla="*/ 15705 w 552915"/>
                  <a:gd name="connsiteY4" fmla="*/ 1337310 h 2956560"/>
                  <a:gd name="connsiteX5" fmla="*/ 57615 w 552915"/>
                  <a:gd name="connsiteY5" fmla="*/ 1615440 h 2956560"/>
                  <a:gd name="connsiteX6" fmla="*/ 217635 w 552915"/>
                  <a:gd name="connsiteY6" fmla="*/ 2103120 h 2956560"/>
                  <a:gd name="connsiteX7" fmla="*/ 446235 w 552915"/>
                  <a:gd name="connsiteY7" fmla="*/ 2792730 h 2956560"/>
                  <a:gd name="connsiteX8" fmla="*/ 552915 w 552915"/>
                  <a:gd name="connsiteY8" fmla="*/ 2956560 h 2956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2915" h="2956560">
                    <a:moveTo>
                      <a:pt x="324315" y="0"/>
                    </a:moveTo>
                    <a:cubicBezTo>
                      <a:pt x="266847" y="93345"/>
                      <a:pt x="209380" y="186690"/>
                      <a:pt x="160485" y="281940"/>
                    </a:cubicBezTo>
                    <a:cubicBezTo>
                      <a:pt x="111590" y="377190"/>
                      <a:pt x="57615" y="480695"/>
                      <a:pt x="30945" y="571500"/>
                    </a:cubicBezTo>
                    <a:cubicBezTo>
                      <a:pt x="4275" y="662305"/>
                      <a:pt x="3005" y="699135"/>
                      <a:pt x="465" y="826770"/>
                    </a:cubicBezTo>
                    <a:cubicBezTo>
                      <a:pt x="-2075" y="954405"/>
                      <a:pt x="6180" y="1205865"/>
                      <a:pt x="15705" y="1337310"/>
                    </a:cubicBezTo>
                    <a:cubicBezTo>
                      <a:pt x="25230" y="1468755"/>
                      <a:pt x="23960" y="1487805"/>
                      <a:pt x="57615" y="1615440"/>
                    </a:cubicBezTo>
                    <a:cubicBezTo>
                      <a:pt x="91270" y="1743075"/>
                      <a:pt x="152865" y="1906905"/>
                      <a:pt x="217635" y="2103120"/>
                    </a:cubicBezTo>
                    <a:cubicBezTo>
                      <a:pt x="282405" y="2299335"/>
                      <a:pt x="390355" y="2650490"/>
                      <a:pt x="446235" y="2792730"/>
                    </a:cubicBezTo>
                    <a:cubicBezTo>
                      <a:pt x="502115" y="2934970"/>
                      <a:pt x="527515" y="2945765"/>
                      <a:pt x="552915" y="295656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50000"/>
                    <a:alpha val="50196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3" name="任意多边形: 形状 1722">
                <a:extLst>
                  <a:ext uri="{FF2B5EF4-FFF2-40B4-BE49-F238E27FC236}">
                    <a16:creationId xmlns:a16="http://schemas.microsoft.com/office/drawing/2014/main" id="{FAF0ED9C-CDAE-1665-46B0-BAF142763FC8}"/>
                  </a:ext>
                </a:extLst>
              </p:cNvPr>
              <p:cNvSpPr/>
              <p:nvPr/>
            </p:nvSpPr>
            <p:spPr>
              <a:xfrm>
                <a:off x="4185226" y="5181972"/>
                <a:ext cx="1956416" cy="2287738"/>
              </a:xfrm>
              <a:custGeom>
                <a:avLst/>
                <a:gdLst>
                  <a:gd name="connsiteX0" fmla="*/ 0 w 993648"/>
                  <a:gd name="connsiteY0" fmla="*/ 0 h 1085088"/>
                  <a:gd name="connsiteX1" fmla="*/ 451104 w 993648"/>
                  <a:gd name="connsiteY1" fmla="*/ 384048 h 1085088"/>
                  <a:gd name="connsiteX2" fmla="*/ 688848 w 993648"/>
                  <a:gd name="connsiteY2" fmla="*/ 658368 h 1085088"/>
                  <a:gd name="connsiteX3" fmla="*/ 993648 w 993648"/>
                  <a:gd name="connsiteY3" fmla="*/ 1085088 h 1085088"/>
                  <a:gd name="connsiteX0" fmla="*/ 0 w 1502587"/>
                  <a:gd name="connsiteY0" fmla="*/ 0 h 1885775"/>
                  <a:gd name="connsiteX1" fmla="*/ 451104 w 1502587"/>
                  <a:gd name="connsiteY1" fmla="*/ 384048 h 1885775"/>
                  <a:gd name="connsiteX2" fmla="*/ 688848 w 1502587"/>
                  <a:gd name="connsiteY2" fmla="*/ 658368 h 1885775"/>
                  <a:gd name="connsiteX3" fmla="*/ 1502587 w 1502587"/>
                  <a:gd name="connsiteY3" fmla="*/ 1885775 h 1885775"/>
                  <a:gd name="connsiteX0" fmla="*/ 0 w 1956418"/>
                  <a:gd name="connsiteY0" fmla="*/ 0 h 2287739"/>
                  <a:gd name="connsiteX1" fmla="*/ 904935 w 1956418"/>
                  <a:gd name="connsiteY1" fmla="*/ 786012 h 2287739"/>
                  <a:gd name="connsiteX2" fmla="*/ 1142679 w 1956418"/>
                  <a:gd name="connsiteY2" fmla="*/ 1060332 h 2287739"/>
                  <a:gd name="connsiteX3" fmla="*/ 1956418 w 1956418"/>
                  <a:gd name="connsiteY3" fmla="*/ 2287739 h 228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6418" h="2287739">
                    <a:moveTo>
                      <a:pt x="0" y="0"/>
                    </a:moveTo>
                    <a:cubicBezTo>
                      <a:pt x="168148" y="137160"/>
                      <a:pt x="714489" y="609290"/>
                      <a:pt x="904935" y="786012"/>
                    </a:cubicBezTo>
                    <a:cubicBezTo>
                      <a:pt x="1095382" y="962734"/>
                      <a:pt x="1052255" y="943492"/>
                      <a:pt x="1142679" y="1060332"/>
                    </a:cubicBezTo>
                    <a:cubicBezTo>
                      <a:pt x="1233103" y="1177172"/>
                      <a:pt x="1849230" y="2132799"/>
                      <a:pt x="1956418" y="2287739"/>
                    </a:cubicBezTo>
                  </a:path>
                </a:pathLst>
              </a:custGeom>
              <a:noFill/>
              <a:ln w="28575">
                <a:solidFill>
                  <a:srgbClr val="C00000">
                    <a:alpha val="40000"/>
                  </a:srgb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25" name="Group 4">
              <a:extLst>
                <a:ext uri="{FF2B5EF4-FFF2-40B4-BE49-F238E27FC236}">
                  <a16:creationId xmlns:a16="http://schemas.microsoft.com/office/drawing/2014/main" id="{9BE3F023-4BE7-F0F5-C4CD-CB154B03CFA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708522" y="5949341"/>
              <a:ext cx="209550" cy="271017"/>
              <a:chOff x="-1221" y="1220"/>
              <a:chExt cx="1575" cy="2037"/>
            </a:xfrm>
          </p:grpSpPr>
          <p:sp>
            <p:nvSpPr>
              <p:cNvPr id="1426" name="Freeform 5">
                <a:extLst>
                  <a:ext uri="{FF2B5EF4-FFF2-40B4-BE49-F238E27FC236}">
                    <a16:creationId xmlns:a16="http://schemas.microsoft.com/office/drawing/2014/main" id="{39573964-9E89-DBEB-246A-4A2A24D0F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13" y="2370"/>
                <a:ext cx="639" cy="778"/>
              </a:xfrm>
              <a:custGeom>
                <a:avLst/>
                <a:gdLst>
                  <a:gd name="T0" fmla="*/ 0 w 3836"/>
                  <a:gd name="T1" fmla="*/ 536 h 4666"/>
                  <a:gd name="T2" fmla="*/ 2152 w 3836"/>
                  <a:gd name="T3" fmla="*/ 0 h 4666"/>
                  <a:gd name="T4" fmla="*/ 2644 w 3836"/>
                  <a:gd name="T5" fmla="*/ 276 h 4666"/>
                  <a:gd name="T6" fmla="*/ 2818 w 3836"/>
                  <a:gd name="T7" fmla="*/ 833 h 4666"/>
                  <a:gd name="T8" fmla="*/ 3797 w 3836"/>
                  <a:gd name="T9" fmla="*/ 3945 h 4666"/>
                  <a:gd name="T10" fmla="*/ 3836 w 3836"/>
                  <a:gd name="T11" fmla="*/ 4071 h 4666"/>
                  <a:gd name="T12" fmla="*/ 3524 w 3836"/>
                  <a:gd name="T13" fmla="*/ 4666 h 4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36" h="4666">
                    <a:moveTo>
                      <a:pt x="0" y="536"/>
                    </a:moveTo>
                    <a:lnTo>
                      <a:pt x="2152" y="0"/>
                    </a:lnTo>
                    <a:lnTo>
                      <a:pt x="2644" y="276"/>
                    </a:lnTo>
                    <a:lnTo>
                      <a:pt x="2818" y="833"/>
                    </a:lnTo>
                    <a:lnTo>
                      <a:pt x="3797" y="3945"/>
                    </a:lnTo>
                    <a:lnTo>
                      <a:pt x="3836" y="4071"/>
                    </a:lnTo>
                    <a:lnTo>
                      <a:pt x="3524" y="4666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7" name="Freeform 6">
                <a:extLst>
                  <a:ext uri="{FF2B5EF4-FFF2-40B4-BE49-F238E27FC236}">
                    <a16:creationId xmlns:a16="http://schemas.microsoft.com/office/drawing/2014/main" id="{210763E4-4A84-9764-B1E2-95B9B0998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62" y="3148"/>
                <a:ext cx="436" cy="109"/>
              </a:xfrm>
              <a:custGeom>
                <a:avLst/>
                <a:gdLst>
                  <a:gd name="T0" fmla="*/ 0 w 2620"/>
                  <a:gd name="T1" fmla="*/ 655 h 655"/>
                  <a:gd name="T2" fmla="*/ 265 w 2620"/>
                  <a:gd name="T3" fmla="*/ 602 h 655"/>
                  <a:gd name="T4" fmla="*/ 530 w 2620"/>
                  <a:gd name="T5" fmla="*/ 547 h 655"/>
                  <a:gd name="T6" fmla="*/ 794 w 2620"/>
                  <a:gd name="T7" fmla="*/ 488 h 655"/>
                  <a:gd name="T8" fmla="*/ 1056 w 2620"/>
                  <a:gd name="T9" fmla="*/ 427 h 655"/>
                  <a:gd name="T10" fmla="*/ 1319 w 2620"/>
                  <a:gd name="T11" fmla="*/ 363 h 655"/>
                  <a:gd name="T12" fmla="*/ 1581 w 2620"/>
                  <a:gd name="T13" fmla="*/ 296 h 655"/>
                  <a:gd name="T14" fmla="*/ 1842 w 2620"/>
                  <a:gd name="T15" fmla="*/ 226 h 655"/>
                  <a:gd name="T16" fmla="*/ 2102 w 2620"/>
                  <a:gd name="T17" fmla="*/ 153 h 655"/>
                  <a:gd name="T18" fmla="*/ 2361 w 2620"/>
                  <a:gd name="T19" fmla="*/ 78 h 655"/>
                  <a:gd name="T20" fmla="*/ 2620 w 2620"/>
                  <a:gd name="T21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20" h="655">
                    <a:moveTo>
                      <a:pt x="0" y="655"/>
                    </a:moveTo>
                    <a:lnTo>
                      <a:pt x="265" y="602"/>
                    </a:lnTo>
                    <a:lnTo>
                      <a:pt x="530" y="547"/>
                    </a:lnTo>
                    <a:lnTo>
                      <a:pt x="794" y="488"/>
                    </a:lnTo>
                    <a:lnTo>
                      <a:pt x="1056" y="427"/>
                    </a:lnTo>
                    <a:lnTo>
                      <a:pt x="1319" y="363"/>
                    </a:lnTo>
                    <a:lnTo>
                      <a:pt x="1581" y="296"/>
                    </a:lnTo>
                    <a:lnTo>
                      <a:pt x="1842" y="226"/>
                    </a:lnTo>
                    <a:lnTo>
                      <a:pt x="2102" y="153"/>
                    </a:lnTo>
                    <a:lnTo>
                      <a:pt x="2361" y="78"/>
                    </a:lnTo>
                    <a:lnTo>
                      <a:pt x="2620" y="0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8" name="Freeform 7">
                <a:extLst>
                  <a:ext uri="{FF2B5EF4-FFF2-40B4-BE49-F238E27FC236}">
                    <a16:creationId xmlns:a16="http://schemas.microsoft.com/office/drawing/2014/main" id="{3DE9AE5F-5377-6F60-0F38-4853FC96D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21" y="2460"/>
                <a:ext cx="259" cy="797"/>
              </a:xfrm>
              <a:custGeom>
                <a:avLst/>
                <a:gdLst>
                  <a:gd name="T0" fmla="*/ 1551 w 1551"/>
                  <a:gd name="T1" fmla="*/ 4785 h 4785"/>
                  <a:gd name="T2" fmla="*/ 0 w 1551"/>
                  <a:gd name="T3" fmla="*/ 165 h 4785"/>
                  <a:gd name="T4" fmla="*/ 646 w 1551"/>
                  <a:gd name="T5" fmla="*/ 0 h 4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51" h="4785">
                    <a:moveTo>
                      <a:pt x="1551" y="4785"/>
                    </a:moveTo>
                    <a:lnTo>
                      <a:pt x="0" y="165"/>
                    </a:lnTo>
                    <a:lnTo>
                      <a:pt x="646" y="0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9" name="Freeform 8">
                <a:extLst>
                  <a:ext uri="{FF2B5EF4-FFF2-40B4-BE49-F238E27FC236}">
                    <a16:creationId xmlns:a16="http://schemas.microsoft.com/office/drawing/2014/main" id="{F1F8AE51-4D8F-9DD5-07DD-5DD57E8B5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68" y="2153"/>
                <a:ext cx="922" cy="910"/>
              </a:xfrm>
              <a:custGeom>
                <a:avLst/>
                <a:gdLst>
                  <a:gd name="T0" fmla="*/ 0 w 5530"/>
                  <a:gd name="T1" fmla="*/ 1472 h 5459"/>
                  <a:gd name="T2" fmla="*/ 294 w 5530"/>
                  <a:gd name="T3" fmla="*/ 950 h 5459"/>
                  <a:gd name="T4" fmla="*/ 4099 w 5530"/>
                  <a:gd name="T5" fmla="*/ 0 h 5459"/>
                  <a:gd name="T6" fmla="*/ 5530 w 5530"/>
                  <a:gd name="T7" fmla="*/ 4155 h 5459"/>
                  <a:gd name="T8" fmla="*/ 1765 w 5530"/>
                  <a:gd name="T9" fmla="*/ 5459 h 5459"/>
                  <a:gd name="T10" fmla="*/ 1158 w 5530"/>
                  <a:gd name="T11" fmla="*/ 5152 h 5459"/>
                  <a:gd name="T12" fmla="*/ 1128 w 5530"/>
                  <a:gd name="T13" fmla="*/ 5058 h 5459"/>
                  <a:gd name="T14" fmla="*/ 150 w 5530"/>
                  <a:gd name="T15" fmla="*/ 1946 h 5459"/>
                  <a:gd name="T16" fmla="*/ 0 w 5530"/>
                  <a:gd name="T17" fmla="*/ 1472 h 5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30" h="5459">
                    <a:moveTo>
                      <a:pt x="0" y="1472"/>
                    </a:moveTo>
                    <a:lnTo>
                      <a:pt x="294" y="950"/>
                    </a:lnTo>
                    <a:lnTo>
                      <a:pt x="4099" y="0"/>
                    </a:lnTo>
                    <a:lnTo>
                      <a:pt x="5530" y="4155"/>
                    </a:lnTo>
                    <a:lnTo>
                      <a:pt x="1765" y="5459"/>
                    </a:lnTo>
                    <a:lnTo>
                      <a:pt x="1158" y="5152"/>
                    </a:lnTo>
                    <a:lnTo>
                      <a:pt x="1128" y="5058"/>
                    </a:lnTo>
                    <a:lnTo>
                      <a:pt x="150" y="1946"/>
                    </a:lnTo>
                    <a:lnTo>
                      <a:pt x="0" y="1472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0" name="Freeform 9">
                <a:extLst>
                  <a:ext uri="{FF2B5EF4-FFF2-40B4-BE49-F238E27FC236}">
                    <a16:creationId xmlns:a16="http://schemas.microsoft.com/office/drawing/2014/main" id="{3286297C-7266-2C7D-361D-BEE771104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41" y="1220"/>
                <a:ext cx="722" cy="993"/>
              </a:xfrm>
              <a:custGeom>
                <a:avLst/>
                <a:gdLst>
                  <a:gd name="T0" fmla="*/ 0 w 4329"/>
                  <a:gd name="T1" fmla="*/ 5685 h 5961"/>
                  <a:gd name="T2" fmla="*/ 492 w 4329"/>
                  <a:gd name="T3" fmla="*/ 5961 h 5961"/>
                  <a:gd name="T4" fmla="*/ 4329 w 4329"/>
                  <a:gd name="T5" fmla="*/ 5004 h 5961"/>
                  <a:gd name="T6" fmla="*/ 2624 w 4329"/>
                  <a:gd name="T7" fmla="*/ 52 h 5961"/>
                  <a:gd name="T8" fmla="*/ 2605 w 4329"/>
                  <a:gd name="T9" fmla="*/ 0 h 5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9" h="5961">
                    <a:moveTo>
                      <a:pt x="0" y="5685"/>
                    </a:moveTo>
                    <a:lnTo>
                      <a:pt x="492" y="5961"/>
                    </a:lnTo>
                    <a:lnTo>
                      <a:pt x="4329" y="5004"/>
                    </a:lnTo>
                    <a:lnTo>
                      <a:pt x="2624" y="52"/>
                    </a:lnTo>
                    <a:lnTo>
                      <a:pt x="2605" y="0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0" name="Freeform 10">
                <a:extLst>
                  <a:ext uri="{FF2B5EF4-FFF2-40B4-BE49-F238E27FC236}">
                    <a16:creationId xmlns:a16="http://schemas.microsoft.com/office/drawing/2014/main" id="{3EA39FB3-C2B0-FE0A-E1B0-DD0F3CDBD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3" y="1220"/>
                <a:ext cx="287" cy="64"/>
              </a:xfrm>
              <a:custGeom>
                <a:avLst/>
                <a:gdLst>
                  <a:gd name="T0" fmla="*/ 1720 w 1720"/>
                  <a:gd name="T1" fmla="*/ 0 h 386"/>
                  <a:gd name="T2" fmla="*/ 1473 w 1720"/>
                  <a:gd name="T3" fmla="*/ 45 h 386"/>
                  <a:gd name="T4" fmla="*/ 1225 w 1720"/>
                  <a:gd name="T5" fmla="*/ 94 h 386"/>
                  <a:gd name="T6" fmla="*/ 979 w 1720"/>
                  <a:gd name="T7" fmla="*/ 145 h 386"/>
                  <a:gd name="T8" fmla="*/ 733 w 1720"/>
                  <a:gd name="T9" fmla="*/ 201 h 386"/>
                  <a:gd name="T10" fmla="*/ 489 w 1720"/>
                  <a:gd name="T11" fmla="*/ 260 h 386"/>
                  <a:gd name="T12" fmla="*/ 245 w 1720"/>
                  <a:gd name="T13" fmla="*/ 321 h 386"/>
                  <a:gd name="T14" fmla="*/ 0 w 1720"/>
                  <a:gd name="T15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20" h="386">
                    <a:moveTo>
                      <a:pt x="1720" y="0"/>
                    </a:moveTo>
                    <a:lnTo>
                      <a:pt x="1473" y="45"/>
                    </a:lnTo>
                    <a:lnTo>
                      <a:pt x="1225" y="94"/>
                    </a:lnTo>
                    <a:lnTo>
                      <a:pt x="979" y="145"/>
                    </a:lnTo>
                    <a:lnTo>
                      <a:pt x="733" y="201"/>
                    </a:lnTo>
                    <a:lnTo>
                      <a:pt x="489" y="260"/>
                    </a:lnTo>
                    <a:lnTo>
                      <a:pt x="245" y="321"/>
                    </a:lnTo>
                    <a:lnTo>
                      <a:pt x="0" y="386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1" name="Freeform 11">
                <a:extLst>
                  <a:ext uri="{FF2B5EF4-FFF2-40B4-BE49-F238E27FC236}">
                    <a16:creationId xmlns:a16="http://schemas.microsoft.com/office/drawing/2014/main" id="{5BFC284A-3CD1-9AE3-5C5B-723E1CBEB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09" y="1284"/>
                <a:ext cx="316" cy="791"/>
              </a:xfrm>
              <a:custGeom>
                <a:avLst/>
                <a:gdLst>
                  <a:gd name="T0" fmla="*/ 1896 w 1896"/>
                  <a:gd name="T1" fmla="*/ 0 h 4750"/>
                  <a:gd name="T2" fmla="*/ 941 w 1896"/>
                  <a:gd name="T3" fmla="*/ 264 h 4750"/>
                  <a:gd name="T4" fmla="*/ 1333 w 1896"/>
                  <a:gd name="T5" fmla="*/ 1645 h 4750"/>
                  <a:gd name="T6" fmla="*/ 0 w 1896"/>
                  <a:gd name="T7" fmla="*/ 2084 h 4750"/>
                  <a:gd name="T8" fmla="*/ 838 w 1896"/>
                  <a:gd name="T9" fmla="*/ 4750 h 4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6" h="4750">
                    <a:moveTo>
                      <a:pt x="1896" y="0"/>
                    </a:moveTo>
                    <a:lnTo>
                      <a:pt x="941" y="264"/>
                    </a:lnTo>
                    <a:lnTo>
                      <a:pt x="1333" y="1645"/>
                    </a:lnTo>
                    <a:lnTo>
                      <a:pt x="0" y="2084"/>
                    </a:lnTo>
                    <a:lnTo>
                      <a:pt x="838" y="4750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8" name="Line 12">
                <a:extLst>
                  <a:ext uri="{FF2B5EF4-FFF2-40B4-BE49-F238E27FC236}">
                    <a16:creationId xmlns:a16="http://schemas.microsoft.com/office/drawing/2014/main" id="{9CC41EEC-BDD7-9C17-3D00-4042D5FEF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69" y="2075"/>
                <a:ext cx="28" cy="9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1474" name="图片 1473">
            <a:extLst>
              <a:ext uri="{FF2B5EF4-FFF2-40B4-BE49-F238E27FC236}">
                <a16:creationId xmlns:a16="http://schemas.microsoft.com/office/drawing/2014/main" id="{DB9C15F4-75E0-2590-8E92-F1496B0AB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1870" r="5773" b="11536"/>
          <a:stretch/>
        </p:blipFill>
        <p:spPr>
          <a:xfrm>
            <a:off x="4608513" y="692149"/>
            <a:ext cx="4356100" cy="2881313"/>
          </a:xfrm>
          <a:prstGeom prst="rect">
            <a:avLst/>
          </a:prstGeom>
        </p:spPr>
      </p:pic>
      <p:sp>
        <p:nvSpPr>
          <p:cNvPr id="1766" name="矩形 1765">
            <a:extLst>
              <a:ext uri="{FF2B5EF4-FFF2-40B4-BE49-F238E27FC236}">
                <a16:creationId xmlns:a16="http://schemas.microsoft.com/office/drawing/2014/main" id="{C212F11B-4E0E-6084-4E19-AD04C4F5BB58}"/>
              </a:ext>
            </a:extLst>
          </p:cNvPr>
          <p:cNvSpPr/>
          <p:nvPr/>
        </p:nvSpPr>
        <p:spPr>
          <a:xfrm>
            <a:off x="4608513" y="692150"/>
            <a:ext cx="4356100" cy="288131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436" name="图片 1435">
            <a:extLst>
              <a:ext uri="{FF2B5EF4-FFF2-40B4-BE49-F238E27FC236}">
                <a16:creationId xmlns:a16="http://schemas.microsoft.com/office/drawing/2014/main" id="{0AA92FDB-6CC6-A9CA-9D5D-01FE71A8E5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1" t="46682" r="21727" b="9297"/>
          <a:stretch/>
        </p:blipFill>
        <p:spPr>
          <a:xfrm>
            <a:off x="179388" y="3724656"/>
            <a:ext cx="4356100" cy="2974848"/>
          </a:xfrm>
          <a:prstGeom prst="rect">
            <a:avLst/>
          </a:prstGeom>
        </p:spPr>
      </p:pic>
      <p:grpSp>
        <p:nvGrpSpPr>
          <p:cNvPr id="1470" name="组合 1469">
            <a:extLst>
              <a:ext uri="{FF2B5EF4-FFF2-40B4-BE49-F238E27FC236}">
                <a16:creationId xmlns:a16="http://schemas.microsoft.com/office/drawing/2014/main" id="{CFACB3F3-7837-A2E8-D831-5F621540308C}"/>
              </a:ext>
            </a:extLst>
          </p:cNvPr>
          <p:cNvGrpSpPr/>
          <p:nvPr/>
        </p:nvGrpSpPr>
        <p:grpSpPr>
          <a:xfrm>
            <a:off x="900361" y="3902125"/>
            <a:ext cx="2714011" cy="2714009"/>
            <a:chOff x="918649" y="3854182"/>
            <a:chExt cx="2714011" cy="2714009"/>
          </a:xfrm>
        </p:grpSpPr>
        <p:sp>
          <p:nvSpPr>
            <p:cNvPr id="1716" name="椭圆 1715">
              <a:extLst>
                <a:ext uri="{FF2B5EF4-FFF2-40B4-BE49-F238E27FC236}">
                  <a16:creationId xmlns:a16="http://schemas.microsoft.com/office/drawing/2014/main" id="{88E4F5A9-4F52-4A7F-BB98-50D417E67377}"/>
                </a:ext>
              </a:extLst>
            </p:cNvPr>
            <p:cNvSpPr/>
            <p:nvPr/>
          </p:nvSpPr>
          <p:spPr>
            <a:xfrm>
              <a:off x="918649" y="3854182"/>
              <a:ext cx="2714011" cy="2714009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7" name="椭圆 1716">
              <a:extLst>
                <a:ext uri="{FF2B5EF4-FFF2-40B4-BE49-F238E27FC236}">
                  <a16:creationId xmlns:a16="http://schemas.microsoft.com/office/drawing/2014/main" id="{689BC856-5393-764A-E85E-CC44BD5C16A2}"/>
                </a:ext>
              </a:extLst>
            </p:cNvPr>
            <p:cNvSpPr/>
            <p:nvPr/>
          </p:nvSpPr>
          <p:spPr>
            <a:xfrm>
              <a:off x="1572832" y="4507121"/>
              <a:ext cx="1397486" cy="139748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8" name="椭圆 1717">
              <a:extLst>
                <a:ext uri="{FF2B5EF4-FFF2-40B4-BE49-F238E27FC236}">
                  <a16:creationId xmlns:a16="http://schemas.microsoft.com/office/drawing/2014/main" id="{0EBAC3F6-6D1F-AD85-FF2E-00278F154EB5}"/>
                </a:ext>
              </a:extLst>
            </p:cNvPr>
            <p:cNvSpPr/>
            <p:nvPr/>
          </p:nvSpPr>
          <p:spPr>
            <a:xfrm>
              <a:off x="1876209" y="4813243"/>
              <a:ext cx="787987" cy="787987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403" name="组合 1402">
            <a:extLst>
              <a:ext uri="{FF2B5EF4-FFF2-40B4-BE49-F238E27FC236}">
                <a16:creationId xmlns:a16="http://schemas.microsoft.com/office/drawing/2014/main" id="{B6B3E19D-02A8-0C0D-5068-DBF5411722A1}"/>
              </a:ext>
            </a:extLst>
          </p:cNvPr>
          <p:cNvGrpSpPr/>
          <p:nvPr/>
        </p:nvGrpSpPr>
        <p:grpSpPr>
          <a:xfrm>
            <a:off x="1918938" y="5028404"/>
            <a:ext cx="159099" cy="159099"/>
            <a:chOff x="1032719" y="4625222"/>
            <a:chExt cx="126847" cy="126847"/>
          </a:xfrm>
        </p:grpSpPr>
        <p:sp>
          <p:nvSpPr>
            <p:cNvPr id="1404" name="椭圆 1403">
              <a:extLst>
                <a:ext uri="{FF2B5EF4-FFF2-40B4-BE49-F238E27FC236}">
                  <a16:creationId xmlns:a16="http://schemas.microsoft.com/office/drawing/2014/main" id="{B7268AD7-B8F5-841C-64F0-B70414065B51}"/>
                </a:ext>
              </a:extLst>
            </p:cNvPr>
            <p:cNvSpPr/>
            <p:nvPr/>
          </p:nvSpPr>
          <p:spPr>
            <a:xfrm>
              <a:off x="1032719" y="4625222"/>
              <a:ext cx="126847" cy="12684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05" name="椭圆 1404">
              <a:extLst>
                <a:ext uri="{FF2B5EF4-FFF2-40B4-BE49-F238E27FC236}">
                  <a16:creationId xmlns:a16="http://schemas.microsoft.com/office/drawing/2014/main" id="{67458D89-436D-636E-74D2-D41CAE7B0CBC}"/>
                </a:ext>
              </a:extLst>
            </p:cNvPr>
            <p:cNvSpPr/>
            <p:nvPr/>
          </p:nvSpPr>
          <p:spPr>
            <a:xfrm>
              <a:off x="1066707" y="4659138"/>
              <a:ext cx="61833" cy="61833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6" name="椭圆 1405">
              <a:extLst>
                <a:ext uri="{FF2B5EF4-FFF2-40B4-BE49-F238E27FC236}">
                  <a16:creationId xmlns:a16="http://schemas.microsoft.com/office/drawing/2014/main" id="{86361CB4-E160-D20A-A4B5-200EC9C61040}"/>
                </a:ext>
              </a:extLst>
            </p:cNvPr>
            <p:cNvSpPr/>
            <p:nvPr/>
          </p:nvSpPr>
          <p:spPr>
            <a:xfrm>
              <a:off x="1051552" y="4643791"/>
              <a:ext cx="89180" cy="89180"/>
            </a:xfrm>
            <a:prstGeom prst="ellipse">
              <a:avLst/>
            </a:prstGeom>
            <a:noFill/>
            <a:ln w="9525" cmpd="thinThick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08" name="文本框 1407">
            <a:extLst>
              <a:ext uri="{FF2B5EF4-FFF2-40B4-BE49-F238E27FC236}">
                <a16:creationId xmlns:a16="http://schemas.microsoft.com/office/drawing/2014/main" id="{01EA695B-304E-0FC4-EF97-8DDC64BCD7E7}"/>
              </a:ext>
            </a:extLst>
          </p:cNvPr>
          <p:cNvSpPr txBox="1"/>
          <p:nvPr/>
        </p:nvSpPr>
        <p:spPr>
          <a:xfrm>
            <a:off x="1291180" y="4985246"/>
            <a:ext cx="7188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铂玥明珠</a:t>
            </a:r>
          </a:p>
        </p:txBody>
      </p:sp>
      <p:sp>
        <p:nvSpPr>
          <p:cNvPr id="1422" name="文本框 1421">
            <a:extLst>
              <a:ext uri="{FF2B5EF4-FFF2-40B4-BE49-F238E27FC236}">
                <a16:creationId xmlns:a16="http://schemas.microsoft.com/office/drawing/2014/main" id="{9F93A0B1-84D0-9235-D7D9-1C9BA7198D2A}"/>
              </a:ext>
            </a:extLst>
          </p:cNvPr>
          <p:cNvSpPr txBox="1"/>
          <p:nvPr/>
        </p:nvSpPr>
        <p:spPr>
          <a:xfrm rot="19118781">
            <a:off x="7167639" y="3305105"/>
            <a:ext cx="4561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2000m</a:t>
            </a:r>
            <a:endParaRPr lang="zh-CN" altLang="en-US" dirty="0"/>
          </a:p>
        </p:txBody>
      </p:sp>
      <p:sp>
        <p:nvSpPr>
          <p:cNvPr id="1443" name="文本框 1442">
            <a:extLst>
              <a:ext uri="{FF2B5EF4-FFF2-40B4-BE49-F238E27FC236}">
                <a16:creationId xmlns:a16="http://schemas.microsoft.com/office/drawing/2014/main" id="{41D8AFF8-0176-691B-D1FC-6F6720AAC254}"/>
              </a:ext>
            </a:extLst>
          </p:cNvPr>
          <p:cNvSpPr txBox="1"/>
          <p:nvPr/>
        </p:nvSpPr>
        <p:spPr>
          <a:xfrm rot="19024760">
            <a:off x="5328235" y="3941046"/>
            <a:ext cx="261610" cy="7078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地铁</a:t>
            </a:r>
            <a:r>
              <a:rPr lang="en-US" altLang="zh-CN" dirty="0"/>
              <a:t>18</a:t>
            </a:r>
            <a:r>
              <a:rPr lang="zh-CN" altLang="en-US" dirty="0"/>
              <a:t>号线</a:t>
            </a:r>
            <a:r>
              <a:rPr lang="en-US" altLang="zh-CN" dirty="0"/>
              <a:t>(</a:t>
            </a:r>
            <a:r>
              <a:rPr lang="zh-CN" altLang="en-US" dirty="0"/>
              <a:t>现状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1459" name="矩形: 圆角 1458">
            <a:extLst>
              <a:ext uri="{FF2B5EF4-FFF2-40B4-BE49-F238E27FC236}">
                <a16:creationId xmlns:a16="http://schemas.microsoft.com/office/drawing/2014/main" id="{30B038CC-8883-259F-22E3-775AB8C85622}"/>
              </a:ext>
            </a:extLst>
          </p:cNvPr>
          <p:cNvSpPr/>
          <p:nvPr/>
        </p:nvSpPr>
        <p:spPr>
          <a:xfrm>
            <a:off x="7231705" y="4392139"/>
            <a:ext cx="215006" cy="215006"/>
          </a:xfrm>
          <a:prstGeom prst="roundRect">
            <a:avLst/>
          </a:prstGeom>
          <a:solidFill>
            <a:srgbClr val="FF9797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</a:t>
            </a:r>
          </a:p>
        </p:txBody>
      </p:sp>
      <p:sp>
        <p:nvSpPr>
          <p:cNvPr id="1462" name="文本框 1461">
            <a:extLst>
              <a:ext uri="{FF2B5EF4-FFF2-40B4-BE49-F238E27FC236}">
                <a16:creationId xmlns:a16="http://schemas.microsoft.com/office/drawing/2014/main" id="{78C4EBE1-3CE0-FE42-B5F8-8104BB056061}"/>
              </a:ext>
            </a:extLst>
          </p:cNvPr>
          <p:cNvSpPr txBox="1"/>
          <p:nvPr/>
        </p:nvSpPr>
        <p:spPr>
          <a:xfrm>
            <a:off x="6422366" y="3487527"/>
            <a:ext cx="1250903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教育配套设施图</a:t>
            </a:r>
            <a:endParaRPr lang="en-US" altLang="zh-CN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3" name="文本框 1462">
            <a:extLst>
              <a:ext uri="{FF2B5EF4-FFF2-40B4-BE49-F238E27FC236}">
                <a16:creationId xmlns:a16="http://schemas.microsoft.com/office/drawing/2014/main" id="{C2D0FD8C-12DB-98C4-67E6-F2F8AA4B4DBA}"/>
              </a:ext>
            </a:extLst>
          </p:cNvPr>
          <p:cNvSpPr txBox="1"/>
          <p:nvPr/>
        </p:nvSpPr>
        <p:spPr>
          <a:xfrm>
            <a:off x="6422366" y="6623461"/>
            <a:ext cx="1250903" cy="2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生活配套设施图</a:t>
            </a:r>
            <a:endParaRPr lang="en-US" altLang="zh-CN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4" name="文本框 1463">
            <a:extLst>
              <a:ext uri="{FF2B5EF4-FFF2-40B4-BE49-F238E27FC236}">
                <a16:creationId xmlns:a16="http://schemas.microsoft.com/office/drawing/2014/main" id="{015F60BF-1D09-B9BA-2613-339EFEFB9AEA}"/>
              </a:ext>
            </a:extLst>
          </p:cNvPr>
          <p:cNvSpPr txBox="1"/>
          <p:nvPr/>
        </p:nvSpPr>
        <p:spPr>
          <a:xfrm>
            <a:off x="1649238" y="6625303"/>
            <a:ext cx="1250903" cy="2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同类项目位置图</a:t>
            </a:r>
          </a:p>
        </p:txBody>
      </p:sp>
      <p:sp>
        <p:nvSpPr>
          <p:cNvPr id="1465" name="文本框 1464">
            <a:extLst>
              <a:ext uri="{FF2B5EF4-FFF2-40B4-BE49-F238E27FC236}">
                <a16:creationId xmlns:a16="http://schemas.microsoft.com/office/drawing/2014/main" id="{9DAB6BDD-0B43-C6BE-FDEB-F918DC685464}"/>
              </a:ext>
            </a:extLst>
          </p:cNvPr>
          <p:cNvSpPr txBox="1"/>
          <p:nvPr/>
        </p:nvSpPr>
        <p:spPr>
          <a:xfrm>
            <a:off x="6060948" y="5057810"/>
            <a:ext cx="5826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00" dirty="0"/>
              <a:t>横沥地铁站</a:t>
            </a:r>
          </a:p>
        </p:txBody>
      </p:sp>
      <p:sp>
        <p:nvSpPr>
          <p:cNvPr id="1469" name="文本框 1468">
            <a:extLst>
              <a:ext uri="{FF2B5EF4-FFF2-40B4-BE49-F238E27FC236}">
                <a16:creationId xmlns:a16="http://schemas.microsoft.com/office/drawing/2014/main" id="{74016F72-A31C-A62B-869B-3C2A74068CD5}"/>
              </a:ext>
            </a:extLst>
          </p:cNvPr>
          <p:cNvSpPr txBox="1"/>
          <p:nvPr/>
        </p:nvSpPr>
        <p:spPr>
          <a:xfrm>
            <a:off x="5629973" y="1176020"/>
            <a:ext cx="69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dirty="0"/>
              <a:t>灵江路小学</a:t>
            </a:r>
            <a:r>
              <a:rPr lang="en-US" altLang="zh-CN" sz="800" dirty="0"/>
              <a:t>(</a:t>
            </a:r>
            <a:r>
              <a:rPr lang="zh-CN" altLang="en-US" sz="800" dirty="0"/>
              <a:t>现状</a:t>
            </a:r>
            <a:r>
              <a:rPr lang="en-US" altLang="zh-CN" sz="800" dirty="0"/>
              <a:t>)</a:t>
            </a:r>
            <a:endParaRPr lang="zh-CN" altLang="en-US" sz="800" dirty="0"/>
          </a:p>
        </p:txBody>
      </p:sp>
      <p:sp>
        <p:nvSpPr>
          <p:cNvPr id="1471" name="文本框 1470">
            <a:extLst>
              <a:ext uri="{FF2B5EF4-FFF2-40B4-BE49-F238E27FC236}">
                <a16:creationId xmlns:a16="http://schemas.microsoft.com/office/drawing/2014/main" id="{84C9B034-7DBA-154E-5B15-2A6F57D402AD}"/>
              </a:ext>
            </a:extLst>
          </p:cNvPr>
          <p:cNvSpPr txBox="1"/>
          <p:nvPr/>
        </p:nvSpPr>
        <p:spPr>
          <a:xfrm>
            <a:off x="6646708" y="1832827"/>
            <a:ext cx="10671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dirty="0"/>
              <a:t>九年一贯制学校</a:t>
            </a:r>
          </a:p>
        </p:txBody>
      </p:sp>
      <p:sp>
        <p:nvSpPr>
          <p:cNvPr id="1483" name="文本框 1482">
            <a:extLst>
              <a:ext uri="{FF2B5EF4-FFF2-40B4-BE49-F238E27FC236}">
                <a16:creationId xmlns:a16="http://schemas.microsoft.com/office/drawing/2014/main" id="{E57992C0-4DD2-C5D9-1ECE-32B9B720D781}"/>
              </a:ext>
            </a:extLst>
          </p:cNvPr>
          <p:cNvSpPr txBox="1"/>
          <p:nvPr/>
        </p:nvSpPr>
        <p:spPr>
          <a:xfrm>
            <a:off x="6292320" y="1125811"/>
            <a:ext cx="881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dirty="0"/>
              <a:t>湾区实验学校</a:t>
            </a:r>
            <a:r>
              <a:rPr lang="en-US" altLang="zh-CN" sz="800" dirty="0"/>
              <a:t>(</a:t>
            </a:r>
            <a:r>
              <a:rPr lang="zh-CN" altLang="en-US" sz="800" dirty="0"/>
              <a:t>现状</a:t>
            </a:r>
            <a:r>
              <a:rPr lang="en-US" altLang="zh-CN" sz="800" dirty="0"/>
              <a:t>)</a:t>
            </a:r>
            <a:endParaRPr lang="zh-CN" altLang="en-US" sz="800" dirty="0"/>
          </a:p>
        </p:txBody>
      </p:sp>
      <p:sp>
        <p:nvSpPr>
          <p:cNvPr id="1484" name="文本框 1483">
            <a:extLst>
              <a:ext uri="{FF2B5EF4-FFF2-40B4-BE49-F238E27FC236}">
                <a16:creationId xmlns:a16="http://schemas.microsoft.com/office/drawing/2014/main" id="{B6EE5E51-F71A-A998-5187-13262FED0024}"/>
              </a:ext>
            </a:extLst>
          </p:cNvPr>
          <p:cNvSpPr txBox="1"/>
          <p:nvPr/>
        </p:nvSpPr>
        <p:spPr>
          <a:xfrm>
            <a:off x="4953113" y="3194473"/>
            <a:ext cx="823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dirty="0"/>
              <a:t>规划学校</a:t>
            </a:r>
          </a:p>
        </p:txBody>
      </p:sp>
      <p:sp>
        <p:nvSpPr>
          <p:cNvPr id="1485" name="文本框 1484">
            <a:extLst>
              <a:ext uri="{FF2B5EF4-FFF2-40B4-BE49-F238E27FC236}">
                <a16:creationId xmlns:a16="http://schemas.microsoft.com/office/drawing/2014/main" id="{B0AFE7B9-E9E9-605A-0B8F-51FD09D81532}"/>
              </a:ext>
            </a:extLst>
          </p:cNvPr>
          <p:cNvSpPr txBox="1"/>
          <p:nvPr/>
        </p:nvSpPr>
        <p:spPr>
          <a:xfrm>
            <a:off x="4672965" y="1101171"/>
            <a:ext cx="847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800" dirty="0"/>
              <a:t>72</a:t>
            </a:r>
            <a:r>
              <a:rPr lang="zh-CN" altLang="en-US" sz="800" dirty="0"/>
              <a:t>班完全中学</a:t>
            </a:r>
          </a:p>
        </p:txBody>
      </p:sp>
      <p:sp>
        <p:nvSpPr>
          <p:cNvPr id="1487" name="矩形 1486">
            <a:extLst>
              <a:ext uri="{FF2B5EF4-FFF2-40B4-BE49-F238E27FC236}">
                <a16:creationId xmlns:a16="http://schemas.microsoft.com/office/drawing/2014/main" id="{15163FDC-E83F-522A-2863-E9C85760717C}"/>
              </a:ext>
            </a:extLst>
          </p:cNvPr>
          <p:cNvSpPr/>
          <p:nvPr/>
        </p:nvSpPr>
        <p:spPr>
          <a:xfrm>
            <a:off x="4661375" y="3239376"/>
            <a:ext cx="321930" cy="115402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FF61FB"/>
            </a:bgClr>
          </a:patt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8" name="矩形 1487">
            <a:extLst>
              <a:ext uri="{FF2B5EF4-FFF2-40B4-BE49-F238E27FC236}">
                <a16:creationId xmlns:a16="http://schemas.microsoft.com/office/drawing/2014/main" id="{D2DB91A9-7350-5018-823B-A86F01616248}"/>
              </a:ext>
            </a:extLst>
          </p:cNvPr>
          <p:cNvSpPr/>
          <p:nvPr/>
        </p:nvSpPr>
        <p:spPr>
          <a:xfrm>
            <a:off x="4666930" y="3424920"/>
            <a:ext cx="321930" cy="115402"/>
          </a:xfrm>
          <a:prstGeom prst="rect">
            <a:avLst/>
          </a:prstGeom>
          <a:solidFill>
            <a:srgbClr val="FF61FB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9" name="文本框 1488">
            <a:extLst>
              <a:ext uri="{FF2B5EF4-FFF2-40B4-BE49-F238E27FC236}">
                <a16:creationId xmlns:a16="http://schemas.microsoft.com/office/drawing/2014/main" id="{8FA9D9C7-A2B2-043A-26A6-78643BE67901}"/>
              </a:ext>
            </a:extLst>
          </p:cNvPr>
          <p:cNvSpPr txBox="1"/>
          <p:nvPr/>
        </p:nvSpPr>
        <p:spPr>
          <a:xfrm>
            <a:off x="4953113" y="3371141"/>
            <a:ext cx="823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dirty="0"/>
              <a:t>现状学校</a:t>
            </a:r>
          </a:p>
        </p:txBody>
      </p:sp>
      <p:sp>
        <p:nvSpPr>
          <p:cNvPr id="1502" name="矩形: 圆角 1501">
            <a:extLst>
              <a:ext uri="{FF2B5EF4-FFF2-40B4-BE49-F238E27FC236}">
                <a16:creationId xmlns:a16="http://schemas.microsoft.com/office/drawing/2014/main" id="{DB2D2649-7166-FE92-114B-29AE2BBA6B9A}"/>
              </a:ext>
            </a:extLst>
          </p:cNvPr>
          <p:cNvSpPr/>
          <p:nvPr/>
        </p:nvSpPr>
        <p:spPr>
          <a:xfrm>
            <a:off x="6231207" y="5508496"/>
            <a:ext cx="215006" cy="215006"/>
          </a:xfrm>
          <a:prstGeom prst="roundRect">
            <a:avLst/>
          </a:prstGeom>
          <a:solidFill>
            <a:srgbClr val="81BB59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</a:t>
            </a:r>
          </a:p>
        </p:txBody>
      </p:sp>
      <p:sp>
        <p:nvSpPr>
          <p:cNvPr id="1505" name="文本框 1504">
            <a:extLst>
              <a:ext uri="{FF2B5EF4-FFF2-40B4-BE49-F238E27FC236}">
                <a16:creationId xmlns:a16="http://schemas.microsoft.com/office/drawing/2014/main" id="{02A2E07B-188B-2AF8-437C-C05C14D18749}"/>
              </a:ext>
            </a:extLst>
          </p:cNvPr>
          <p:cNvSpPr txBox="1"/>
          <p:nvPr/>
        </p:nvSpPr>
        <p:spPr>
          <a:xfrm>
            <a:off x="6799565" y="4340071"/>
            <a:ext cx="557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dirty="0"/>
              <a:t>中交汇通中心</a:t>
            </a:r>
          </a:p>
        </p:txBody>
      </p:sp>
      <p:sp>
        <p:nvSpPr>
          <p:cNvPr id="1506" name="矩形: 圆角 1505">
            <a:extLst>
              <a:ext uri="{FF2B5EF4-FFF2-40B4-BE49-F238E27FC236}">
                <a16:creationId xmlns:a16="http://schemas.microsoft.com/office/drawing/2014/main" id="{EF4809F1-F61A-3D5A-208D-F26DABC9B9DA}"/>
              </a:ext>
            </a:extLst>
          </p:cNvPr>
          <p:cNvSpPr/>
          <p:nvPr/>
        </p:nvSpPr>
        <p:spPr>
          <a:xfrm>
            <a:off x="7889371" y="5229882"/>
            <a:ext cx="215006" cy="2150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</a:t>
            </a:r>
          </a:p>
        </p:txBody>
      </p:sp>
      <p:sp>
        <p:nvSpPr>
          <p:cNvPr id="1510" name="文本框 1509">
            <a:extLst>
              <a:ext uri="{FF2B5EF4-FFF2-40B4-BE49-F238E27FC236}">
                <a16:creationId xmlns:a16="http://schemas.microsoft.com/office/drawing/2014/main" id="{E82643BA-8DCA-8D94-7AAE-675A09808BDD}"/>
              </a:ext>
            </a:extLst>
          </p:cNvPr>
          <p:cNvSpPr txBox="1"/>
          <p:nvPr/>
        </p:nvSpPr>
        <p:spPr>
          <a:xfrm>
            <a:off x="6679114" y="2455037"/>
            <a:ext cx="6969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dirty="0">
                <a:solidFill>
                  <a:srgbClr val="C00000"/>
                </a:solidFill>
              </a:rPr>
              <a:t>项目位置</a:t>
            </a:r>
          </a:p>
        </p:txBody>
      </p:sp>
      <p:sp>
        <p:nvSpPr>
          <p:cNvPr id="1534" name="文本框 1533">
            <a:extLst>
              <a:ext uri="{FF2B5EF4-FFF2-40B4-BE49-F238E27FC236}">
                <a16:creationId xmlns:a16="http://schemas.microsoft.com/office/drawing/2014/main" id="{5A0EC31E-DF89-7F66-5E42-CD9C10067323}"/>
              </a:ext>
            </a:extLst>
          </p:cNvPr>
          <p:cNvSpPr txBox="1"/>
          <p:nvPr/>
        </p:nvSpPr>
        <p:spPr>
          <a:xfrm>
            <a:off x="2087603" y="5522683"/>
            <a:ext cx="42949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500m</a:t>
            </a:r>
            <a:endParaRPr lang="zh-CN" altLang="en-US" dirty="0"/>
          </a:p>
        </p:txBody>
      </p:sp>
      <p:sp>
        <p:nvSpPr>
          <p:cNvPr id="1535" name="文本框 1534">
            <a:extLst>
              <a:ext uri="{FF2B5EF4-FFF2-40B4-BE49-F238E27FC236}">
                <a16:creationId xmlns:a16="http://schemas.microsoft.com/office/drawing/2014/main" id="{2E085864-4477-A6AE-961B-2797F44E5B89}"/>
              </a:ext>
            </a:extLst>
          </p:cNvPr>
          <p:cNvSpPr txBox="1"/>
          <p:nvPr/>
        </p:nvSpPr>
        <p:spPr>
          <a:xfrm>
            <a:off x="2076448" y="5825147"/>
            <a:ext cx="4561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1000m</a:t>
            </a:r>
            <a:endParaRPr lang="zh-CN" altLang="en-US" dirty="0"/>
          </a:p>
        </p:txBody>
      </p:sp>
      <p:sp>
        <p:nvSpPr>
          <p:cNvPr id="1537" name="文本框 1536">
            <a:extLst>
              <a:ext uri="{FF2B5EF4-FFF2-40B4-BE49-F238E27FC236}">
                <a16:creationId xmlns:a16="http://schemas.microsoft.com/office/drawing/2014/main" id="{3BA9CE42-7598-4B8E-7EE9-82863F9B4520}"/>
              </a:ext>
            </a:extLst>
          </p:cNvPr>
          <p:cNvSpPr txBox="1"/>
          <p:nvPr/>
        </p:nvSpPr>
        <p:spPr>
          <a:xfrm>
            <a:off x="2081909" y="6492508"/>
            <a:ext cx="4561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2000m</a:t>
            </a:r>
            <a:endParaRPr lang="zh-CN" altLang="en-US" dirty="0"/>
          </a:p>
        </p:txBody>
      </p:sp>
      <p:sp>
        <p:nvSpPr>
          <p:cNvPr id="1538" name="流程图: 过程 1537">
            <a:extLst>
              <a:ext uri="{FF2B5EF4-FFF2-40B4-BE49-F238E27FC236}">
                <a16:creationId xmlns:a16="http://schemas.microsoft.com/office/drawing/2014/main" id="{AF5A910B-3527-BADB-B0BE-AC321D3BF29A}"/>
              </a:ext>
            </a:extLst>
          </p:cNvPr>
          <p:cNvSpPr/>
          <p:nvPr/>
        </p:nvSpPr>
        <p:spPr>
          <a:xfrm>
            <a:off x="179388" y="692150"/>
            <a:ext cx="4356100" cy="302418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55DD84C-BAE7-9D7F-AA83-E0081697CEE5}"/>
              </a:ext>
            </a:extLst>
          </p:cNvPr>
          <p:cNvSpPr txBox="1"/>
          <p:nvPr/>
        </p:nvSpPr>
        <p:spPr>
          <a:xfrm>
            <a:off x="184467" y="696614"/>
            <a:ext cx="4351021" cy="29722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道路交通：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项目地块位于明珠湾区横沥岛尖，东至横沥大道，东靠凤凰大道，临近广澳高速、南沙港快速路，可快速到达广州市区、东莞市、佛山市、中山市等城市，交通十分便利；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轨道交通：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距离现状地铁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号线横沥站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米；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教育配套：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横沥第二小学、湾区实验学校（九年一贯制学校）、灵江路小学、明珠湾小学；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商业设施：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中交汇通中心、黄阁镇建城区；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综合性医院：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中山大学附属第一（南沙）医院；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公园景观：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项目地块周边有灵山岛儿童乐园、灵山岛尖碧道，且地块南侧为横沥岛滨海超级堤岸线，未来规划生态化超级堤；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同类项目：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在售项目有铂玥明珠（均价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30000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平方米）、海语天悦湾（均价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31000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平方米）、江上沄启（均价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33000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平方米）。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4" name="矩形: 圆角 1603">
            <a:extLst>
              <a:ext uri="{FF2B5EF4-FFF2-40B4-BE49-F238E27FC236}">
                <a16:creationId xmlns:a16="http://schemas.microsoft.com/office/drawing/2014/main" id="{222AC3EB-1201-3BBB-E1CA-07157F307773}"/>
              </a:ext>
            </a:extLst>
          </p:cNvPr>
          <p:cNvSpPr/>
          <p:nvPr/>
        </p:nvSpPr>
        <p:spPr>
          <a:xfrm>
            <a:off x="6632706" y="4748552"/>
            <a:ext cx="215006" cy="2150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</a:t>
            </a:r>
          </a:p>
        </p:txBody>
      </p:sp>
      <p:sp>
        <p:nvSpPr>
          <p:cNvPr id="1605" name="矩形: 圆角 1604">
            <a:extLst>
              <a:ext uri="{FF2B5EF4-FFF2-40B4-BE49-F238E27FC236}">
                <a16:creationId xmlns:a16="http://schemas.microsoft.com/office/drawing/2014/main" id="{A6C296E9-6DE9-E553-D53E-09CCC13AC6B3}"/>
              </a:ext>
            </a:extLst>
          </p:cNvPr>
          <p:cNvSpPr/>
          <p:nvPr/>
        </p:nvSpPr>
        <p:spPr>
          <a:xfrm>
            <a:off x="7502021" y="4462802"/>
            <a:ext cx="215006" cy="2150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</a:t>
            </a:r>
          </a:p>
        </p:txBody>
      </p:sp>
      <p:sp>
        <p:nvSpPr>
          <p:cNvPr id="1503" name="文本框 1502">
            <a:extLst>
              <a:ext uri="{FF2B5EF4-FFF2-40B4-BE49-F238E27FC236}">
                <a16:creationId xmlns:a16="http://schemas.microsoft.com/office/drawing/2014/main" id="{86477F85-1933-DA6D-869C-5AF37688F3D3}"/>
              </a:ext>
            </a:extLst>
          </p:cNvPr>
          <p:cNvSpPr txBox="1"/>
          <p:nvPr/>
        </p:nvSpPr>
        <p:spPr>
          <a:xfrm>
            <a:off x="5886808" y="5715657"/>
            <a:ext cx="1024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dirty="0"/>
              <a:t>中山大学附属第一（南沙）医院</a:t>
            </a:r>
          </a:p>
        </p:txBody>
      </p:sp>
      <p:sp>
        <p:nvSpPr>
          <p:cNvPr id="1607" name="文本框 1606">
            <a:extLst>
              <a:ext uri="{FF2B5EF4-FFF2-40B4-BE49-F238E27FC236}">
                <a16:creationId xmlns:a16="http://schemas.microsoft.com/office/drawing/2014/main" id="{4B779EAD-A6E7-ED43-60DE-F7C19E8B857E}"/>
              </a:ext>
            </a:extLst>
          </p:cNvPr>
          <p:cNvSpPr txBox="1"/>
          <p:nvPr/>
        </p:nvSpPr>
        <p:spPr>
          <a:xfrm>
            <a:off x="8054063" y="5259092"/>
            <a:ext cx="7444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800" dirty="0"/>
              <a:t>IFF</a:t>
            </a:r>
            <a:r>
              <a:rPr lang="zh-CN" altLang="en-US" sz="800" dirty="0"/>
              <a:t>永久会址</a:t>
            </a:r>
          </a:p>
        </p:txBody>
      </p:sp>
      <p:sp>
        <p:nvSpPr>
          <p:cNvPr id="1608" name="文本框 1607">
            <a:extLst>
              <a:ext uri="{FF2B5EF4-FFF2-40B4-BE49-F238E27FC236}">
                <a16:creationId xmlns:a16="http://schemas.microsoft.com/office/drawing/2014/main" id="{B344A439-9053-31DA-5EA1-03075D3561E4}"/>
              </a:ext>
            </a:extLst>
          </p:cNvPr>
          <p:cNvSpPr txBox="1"/>
          <p:nvPr/>
        </p:nvSpPr>
        <p:spPr>
          <a:xfrm>
            <a:off x="5998829" y="4675478"/>
            <a:ext cx="785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dirty="0"/>
              <a:t>南沙明珠湾</a:t>
            </a:r>
            <a:endParaRPr lang="en-US" altLang="zh-CN" sz="800" dirty="0"/>
          </a:p>
          <a:p>
            <a:r>
              <a:rPr lang="zh-CN" altLang="en-US" sz="800" dirty="0"/>
              <a:t>规划展览馆</a:t>
            </a:r>
          </a:p>
        </p:txBody>
      </p:sp>
      <p:grpSp>
        <p:nvGrpSpPr>
          <p:cNvPr id="1450" name="组合 1449">
            <a:extLst>
              <a:ext uri="{FF2B5EF4-FFF2-40B4-BE49-F238E27FC236}">
                <a16:creationId xmlns:a16="http://schemas.microsoft.com/office/drawing/2014/main" id="{EA888C0F-8552-AF5C-14A9-DCC5D61F014E}"/>
              </a:ext>
            </a:extLst>
          </p:cNvPr>
          <p:cNvGrpSpPr/>
          <p:nvPr/>
        </p:nvGrpSpPr>
        <p:grpSpPr>
          <a:xfrm>
            <a:off x="6565843" y="5089474"/>
            <a:ext cx="127698" cy="123208"/>
            <a:chOff x="3657600" y="2227580"/>
            <a:chExt cx="325120" cy="313690"/>
          </a:xfrm>
        </p:grpSpPr>
        <p:sp>
          <p:nvSpPr>
            <p:cNvPr id="1451" name="矩形: 圆角 1450">
              <a:extLst>
                <a:ext uri="{FF2B5EF4-FFF2-40B4-BE49-F238E27FC236}">
                  <a16:creationId xmlns:a16="http://schemas.microsoft.com/office/drawing/2014/main" id="{E74B532A-4F6E-6C4F-B567-3CFA0DADB591}"/>
                </a:ext>
              </a:extLst>
            </p:cNvPr>
            <p:cNvSpPr/>
            <p:nvPr/>
          </p:nvSpPr>
          <p:spPr>
            <a:xfrm>
              <a:off x="3657600" y="2227580"/>
              <a:ext cx="325120" cy="313690"/>
            </a:xfrm>
            <a:prstGeom prst="roundRect">
              <a:avLst>
                <a:gd name="adj" fmla="val 755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2" name="任意多边形: 形状 1451">
              <a:extLst>
                <a:ext uri="{FF2B5EF4-FFF2-40B4-BE49-F238E27FC236}">
                  <a16:creationId xmlns:a16="http://schemas.microsoft.com/office/drawing/2014/main" id="{3187FD62-4D70-4831-EC08-6E6E3F8CBAFE}"/>
                </a:ext>
              </a:extLst>
            </p:cNvPr>
            <p:cNvSpPr/>
            <p:nvPr/>
          </p:nvSpPr>
          <p:spPr>
            <a:xfrm>
              <a:off x="3710962" y="2287905"/>
              <a:ext cx="81915" cy="219075"/>
            </a:xfrm>
            <a:custGeom>
              <a:avLst/>
              <a:gdLst>
                <a:gd name="connsiteX0" fmla="*/ 0 w 81915"/>
                <a:gd name="connsiteY0" fmla="*/ 0 h 219075"/>
                <a:gd name="connsiteX1" fmla="*/ 81915 w 81915"/>
                <a:gd name="connsiteY1" fmla="*/ 74295 h 219075"/>
                <a:gd name="connsiteX2" fmla="*/ 81915 w 81915"/>
                <a:gd name="connsiteY2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15" h="219075">
                  <a:moveTo>
                    <a:pt x="0" y="0"/>
                  </a:moveTo>
                  <a:lnTo>
                    <a:pt x="81915" y="74295"/>
                  </a:lnTo>
                  <a:lnTo>
                    <a:pt x="81915" y="219075"/>
                  </a:lnTo>
                </a:path>
              </a:pathLst>
            </a:custGeom>
            <a:noFill/>
            <a:ln w="158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3" name="任意多边形: 形状 1452">
              <a:extLst>
                <a:ext uri="{FF2B5EF4-FFF2-40B4-BE49-F238E27FC236}">
                  <a16:creationId xmlns:a16="http://schemas.microsoft.com/office/drawing/2014/main" id="{744EBAB2-D82C-EF8D-F98D-45EC7656A911}"/>
                </a:ext>
              </a:extLst>
            </p:cNvPr>
            <p:cNvSpPr/>
            <p:nvPr/>
          </p:nvSpPr>
          <p:spPr>
            <a:xfrm flipH="1">
              <a:off x="3855742" y="2287905"/>
              <a:ext cx="81155" cy="219075"/>
            </a:xfrm>
            <a:custGeom>
              <a:avLst/>
              <a:gdLst>
                <a:gd name="connsiteX0" fmla="*/ 0 w 81915"/>
                <a:gd name="connsiteY0" fmla="*/ 0 h 219075"/>
                <a:gd name="connsiteX1" fmla="*/ 81915 w 81915"/>
                <a:gd name="connsiteY1" fmla="*/ 74295 h 219075"/>
                <a:gd name="connsiteX2" fmla="*/ 81915 w 81915"/>
                <a:gd name="connsiteY2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15" h="219075">
                  <a:moveTo>
                    <a:pt x="0" y="0"/>
                  </a:moveTo>
                  <a:lnTo>
                    <a:pt x="81915" y="74295"/>
                  </a:lnTo>
                  <a:lnTo>
                    <a:pt x="81915" y="219075"/>
                  </a:lnTo>
                </a:path>
              </a:pathLst>
            </a:custGeom>
            <a:noFill/>
            <a:ln w="158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34" name="组合 1733">
            <a:extLst>
              <a:ext uri="{FF2B5EF4-FFF2-40B4-BE49-F238E27FC236}">
                <a16:creationId xmlns:a16="http://schemas.microsoft.com/office/drawing/2014/main" id="{7A28A151-F02C-A12A-ADD2-95060CCDF98B}"/>
              </a:ext>
            </a:extLst>
          </p:cNvPr>
          <p:cNvGrpSpPr/>
          <p:nvPr/>
        </p:nvGrpSpPr>
        <p:grpSpPr>
          <a:xfrm>
            <a:off x="2396159" y="4892068"/>
            <a:ext cx="159099" cy="159099"/>
            <a:chOff x="1032719" y="4625222"/>
            <a:chExt cx="126847" cy="126847"/>
          </a:xfrm>
        </p:grpSpPr>
        <p:sp>
          <p:nvSpPr>
            <p:cNvPr id="1735" name="椭圆 1734">
              <a:extLst>
                <a:ext uri="{FF2B5EF4-FFF2-40B4-BE49-F238E27FC236}">
                  <a16:creationId xmlns:a16="http://schemas.microsoft.com/office/drawing/2014/main" id="{ACBC8BAD-62E8-3DB4-E347-F48272BCB59F}"/>
                </a:ext>
              </a:extLst>
            </p:cNvPr>
            <p:cNvSpPr/>
            <p:nvPr/>
          </p:nvSpPr>
          <p:spPr>
            <a:xfrm>
              <a:off x="1032719" y="4625222"/>
              <a:ext cx="126847" cy="12684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36" name="椭圆 1735">
              <a:extLst>
                <a:ext uri="{FF2B5EF4-FFF2-40B4-BE49-F238E27FC236}">
                  <a16:creationId xmlns:a16="http://schemas.microsoft.com/office/drawing/2014/main" id="{CDECFC45-EBE4-5402-6A31-D0B4AD9AD25A}"/>
                </a:ext>
              </a:extLst>
            </p:cNvPr>
            <p:cNvSpPr/>
            <p:nvPr/>
          </p:nvSpPr>
          <p:spPr>
            <a:xfrm>
              <a:off x="1066707" y="4659138"/>
              <a:ext cx="61833" cy="61833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7" name="椭圆 1736">
              <a:extLst>
                <a:ext uri="{FF2B5EF4-FFF2-40B4-BE49-F238E27FC236}">
                  <a16:creationId xmlns:a16="http://schemas.microsoft.com/office/drawing/2014/main" id="{9E809BCE-DBDC-759F-FC9C-425702A0544E}"/>
                </a:ext>
              </a:extLst>
            </p:cNvPr>
            <p:cNvSpPr/>
            <p:nvPr/>
          </p:nvSpPr>
          <p:spPr>
            <a:xfrm>
              <a:off x="1051552" y="4643791"/>
              <a:ext cx="89180" cy="89180"/>
            </a:xfrm>
            <a:prstGeom prst="ellipse">
              <a:avLst/>
            </a:prstGeom>
            <a:noFill/>
            <a:ln w="9525" cmpd="thinThick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38" name="文本框 1737">
            <a:extLst>
              <a:ext uri="{FF2B5EF4-FFF2-40B4-BE49-F238E27FC236}">
                <a16:creationId xmlns:a16="http://schemas.microsoft.com/office/drawing/2014/main" id="{1E1E7E46-C752-9732-FE9C-0E690042452B}"/>
              </a:ext>
            </a:extLst>
          </p:cNvPr>
          <p:cNvSpPr txBox="1"/>
          <p:nvPr/>
        </p:nvSpPr>
        <p:spPr>
          <a:xfrm>
            <a:off x="2483802" y="4848812"/>
            <a:ext cx="1191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海语天悦湾</a:t>
            </a:r>
          </a:p>
        </p:txBody>
      </p:sp>
      <p:sp>
        <p:nvSpPr>
          <p:cNvPr id="1745" name="文本框 1744">
            <a:extLst>
              <a:ext uri="{FF2B5EF4-FFF2-40B4-BE49-F238E27FC236}">
                <a16:creationId xmlns:a16="http://schemas.microsoft.com/office/drawing/2014/main" id="{3B6921CE-2578-E862-04BC-965EF82967F0}"/>
              </a:ext>
            </a:extLst>
          </p:cNvPr>
          <p:cNvSpPr txBox="1"/>
          <p:nvPr/>
        </p:nvSpPr>
        <p:spPr>
          <a:xfrm>
            <a:off x="2299017" y="4107767"/>
            <a:ext cx="6994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江上沄启</a:t>
            </a:r>
          </a:p>
        </p:txBody>
      </p:sp>
      <p:grpSp>
        <p:nvGrpSpPr>
          <p:cNvPr id="1754" name="组合 1753">
            <a:extLst>
              <a:ext uri="{FF2B5EF4-FFF2-40B4-BE49-F238E27FC236}">
                <a16:creationId xmlns:a16="http://schemas.microsoft.com/office/drawing/2014/main" id="{1EE74413-E5C6-78E1-0CBC-BE901E7CA91F}"/>
              </a:ext>
            </a:extLst>
          </p:cNvPr>
          <p:cNvGrpSpPr/>
          <p:nvPr/>
        </p:nvGrpSpPr>
        <p:grpSpPr>
          <a:xfrm>
            <a:off x="2397429" y="4316758"/>
            <a:ext cx="159099" cy="159099"/>
            <a:chOff x="1032719" y="4625222"/>
            <a:chExt cx="126847" cy="126847"/>
          </a:xfrm>
        </p:grpSpPr>
        <p:sp>
          <p:nvSpPr>
            <p:cNvPr id="1755" name="椭圆 1754">
              <a:extLst>
                <a:ext uri="{FF2B5EF4-FFF2-40B4-BE49-F238E27FC236}">
                  <a16:creationId xmlns:a16="http://schemas.microsoft.com/office/drawing/2014/main" id="{9436D51A-4587-4C5B-6719-53A6D2A5E363}"/>
                </a:ext>
              </a:extLst>
            </p:cNvPr>
            <p:cNvSpPr/>
            <p:nvPr/>
          </p:nvSpPr>
          <p:spPr>
            <a:xfrm>
              <a:off x="1032719" y="4625222"/>
              <a:ext cx="126847" cy="12684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56" name="椭圆 1755">
              <a:extLst>
                <a:ext uri="{FF2B5EF4-FFF2-40B4-BE49-F238E27FC236}">
                  <a16:creationId xmlns:a16="http://schemas.microsoft.com/office/drawing/2014/main" id="{2D58DEA4-50F0-EBC1-DEB0-C3AD1C3D9FEB}"/>
                </a:ext>
              </a:extLst>
            </p:cNvPr>
            <p:cNvSpPr/>
            <p:nvPr/>
          </p:nvSpPr>
          <p:spPr>
            <a:xfrm>
              <a:off x="1066707" y="4659138"/>
              <a:ext cx="61833" cy="61833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7" name="椭圆 1756">
              <a:extLst>
                <a:ext uri="{FF2B5EF4-FFF2-40B4-BE49-F238E27FC236}">
                  <a16:creationId xmlns:a16="http://schemas.microsoft.com/office/drawing/2014/main" id="{84483673-DF45-A13B-3153-4205B5706C55}"/>
                </a:ext>
              </a:extLst>
            </p:cNvPr>
            <p:cNvSpPr/>
            <p:nvPr/>
          </p:nvSpPr>
          <p:spPr>
            <a:xfrm>
              <a:off x="1051552" y="4643791"/>
              <a:ext cx="89180" cy="89180"/>
            </a:xfrm>
            <a:prstGeom prst="ellipse">
              <a:avLst/>
            </a:prstGeom>
            <a:noFill/>
            <a:ln w="9525" cmpd="thinThick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67" name="任意多边形: 形状 1766">
            <a:extLst>
              <a:ext uri="{FF2B5EF4-FFF2-40B4-BE49-F238E27FC236}">
                <a16:creationId xmlns:a16="http://schemas.microsoft.com/office/drawing/2014/main" id="{7CAA35BD-BB6D-65F5-C2E3-9D91A3ED86D4}"/>
              </a:ext>
            </a:extLst>
          </p:cNvPr>
          <p:cNvSpPr/>
          <p:nvPr/>
        </p:nvSpPr>
        <p:spPr>
          <a:xfrm>
            <a:off x="6107430" y="1829435"/>
            <a:ext cx="217170" cy="251460"/>
          </a:xfrm>
          <a:custGeom>
            <a:avLst/>
            <a:gdLst>
              <a:gd name="connsiteX0" fmla="*/ 192405 w 217170"/>
              <a:gd name="connsiteY0" fmla="*/ 0 h 251460"/>
              <a:gd name="connsiteX1" fmla="*/ 0 w 217170"/>
              <a:gd name="connsiteY1" fmla="*/ 13335 h 251460"/>
              <a:gd name="connsiteX2" fmla="*/ 7620 w 217170"/>
              <a:gd name="connsiteY2" fmla="*/ 81915 h 251460"/>
              <a:gd name="connsiteX3" fmla="*/ 15240 w 217170"/>
              <a:gd name="connsiteY3" fmla="*/ 129540 h 251460"/>
              <a:gd name="connsiteX4" fmla="*/ 49530 w 217170"/>
              <a:gd name="connsiteY4" fmla="*/ 230505 h 251460"/>
              <a:gd name="connsiteX5" fmla="*/ 72390 w 217170"/>
              <a:gd name="connsiteY5" fmla="*/ 251460 h 251460"/>
              <a:gd name="connsiteX6" fmla="*/ 171450 w 217170"/>
              <a:gd name="connsiteY6" fmla="*/ 232410 h 251460"/>
              <a:gd name="connsiteX7" fmla="*/ 125730 w 217170"/>
              <a:gd name="connsiteY7" fmla="*/ 102870 h 251460"/>
              <a:gd name="connsiteX8" fmla="*/ 203835 w 217170"/>
              <a:gd name="connsiteY8" fmla="*/ 91440 h 251460"/>
              <a:gd name="connsiteX9" fmla="*/ 217170 w 217170"/>
              <a:gd name="connsiteY9" fmla="*/ 76200 h 251460"/>
              <a:gd name="connsiteX10" fmla="*/ 192405 w 217170"/>
              <a:gd name="connsiteY10" fmla="*/ 0 h 251460"/>
              <a:gd name="connsiteX0" fmla="*/ 192405 w 217170"/>
              <a:gd name="connsiteY0" fmla="*/ 0 h 251460"/>
              <a:gd name="connsiteX1" fmla="*/ 0 w 217170"/>
              <a:gd name="connsiteY1" fmla="*/ 13335 h 251460"/>
              <a:gd name="connsiteX2" fmla="*/ 5715 w 217170"/>
              <a:gd name="connsiteY2" fmla="*/ 85725 h 251460"/>
              <a:gd name="connsiteX3" fmla="*/ 15240 w 217170"/>
              <a:gd name="connsiteY3" fmla="*/ 129540 h 251460"/>
              <a:gd name="connsiteX4" fmla="*/ 49530 w 217170"/>
              <a:gd name="connsiteY4" fmla="*/ 230505 h 251460"/>
              <a:gd name="connsiteX5" fmla="*/ 72390 w 217170"/>
              <a:gd name="connsiteY5" fmla="*/ 251460 h 251460"/>
              <a:gd name="connsiteX6" fmla="*/ 171450 w 217170"/>
              <a:gd name="connsiteY6" fmla="*/ 232410 h 251460"/>
              <a:gd name="connsiteX7" fmla="*/ 125730 w 217170"/>
              <a:gd name="connsiteY7" fmla="*/ 102870 h 251460"/>
              <a:gd name="connsiteX8" fmla="*/ 203835 w 217170"/>
              <a:gd name="connsiteY8" fmla="*/ 91440 h 251460"/>
              <a:gd name="connsiteX9" fmla="*/ 217170 w 217170"/>
              <a:gd name="connsiteY9" fmla="*/ 76200 h 251460"/>
              <a:gd name="connsiteX10" fmla="*/ 192405 w 217170"/>
              <a:gd name="connsiteY10" fmla="*/ 0 h 25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170" h="251460">
                <a:moveTo>
                  <a:pt x="192405" y="0"/>
                </a:moveTo>
                <a:lnTo>
                  <a:pt x="0" y="13335"/>
                </a:lnTo>
                <a:lnTo>
                  <a:pt x="5715" y="85725"/>
                </a:lnTo>
                <a:lnTo>
                  <a:pt x="15240" y="129540"/>
                </a:lnTo>
                <a:lnTo>
                  <a:pt x="49530" y="230505"/>
                </a:lnTo>
                <a:lnTo>
                  <a:pt x="72390" y="251460"/>
                </a:lnTo>
                <a:lnTo>
                  <a:pt x="171450" y="232410"/>
                </a:lnTo>
                <a:lnTo>
                  <a:pt x="125730" y="102870"/>
                </a:lnTo>
                <a:lnTo>
                  <a:pt x="203835" y="91440"/>
                </a:lnTo>
                <a:lnTo>
                  <a:pt x="217170" y="76200"/>
                </a:lnTo>
                <a:lnTo>
                  <a:pt x="192405" y="0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61FB"/>
            </a:bgClr>
          </a:patt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8" name="任意多边形: 形状 1767">
            <a:extLst>
              <a:ext uri="{FF2B5EF4-FFF2-40B4-BE49-F238E27FC236}">
                <a16:creationId xmlns:a16="http://schemas.microsoft.com/office/drawing/2014/main" id="{91BAD6B6-59F5-B0DC-B4D8-77238708944F}"/>
              </a:ext>
            </a:extLst>
          </p:cNvPr>
          <p:cNvSpPr/>
          <p:nvPr/>
        </p:nvSpPr>
        <p:spPr>
          <a:xfrm>
            <a:off x="6033135" y="1143635"/>
            <a:ext cx="95250" cy="66675"/>
          </a:xfrm>
          <a:custGeom>
            <a:avLst/>
            <a:gdLst>
              <a:gd name="connsiteX0" fmla="*/ 40005 w 95250"/>
              <a:gd name="connsiteY0" fmla="*/ 0 h 66675"/>
              <a:gd name="connsiteX1" fmla="*/ 95250 w 95250"/>
              <a:gd name="connsiteY1" fmla="*/ 41910 h 66675"/>
              <a:gd name="connsiteX2" fmla="*/ 85725 w 95250"/>
              <a:gd name="connsiteY2" fmla="*/ 66675 h 66675"/>
              <a:gd name="connsiteX3" fmla="*/ 1905 w 95250"/>
              <a:gd name="connsiteY3" fmla="*/ 66675 h 66675"/>
              <a:gd name="connsiteX4" fmla="*/ 0 w 95250"/>
              <a:gd name="connsiteY4" fmla="*/ 49530 h 66675"/>
              <a:gd name="connsiteX5" fmla="*/ 40005 w 95250"/>
              <a:gd name="connsiteY5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50" h="66675">
                <a:moveTo>
                  <a:pt x="40005" y="0"/>
                </a:moveTo>
                <a:lnTo>
                  <a:pt x="95250" y="41910"/>
                </a:lnTo>
                <a:lnTo>
                  <a:pt x="85725" y="66675"/>
                </a:lnTo>
                <a:lnTo>
                  <a:pt x="1905" y="66675"/>
                </a:lnTo>
                <a:lnTo>
                  <a:pt x="0" y="49530"/>
                </a:lnTo>
                <a:lnTo>
                  <a:pt x="40005" y="0"/>
                </a:lnTo>
                <a:close/>
              </a:path>
            </a:pathLst>
          </a:custGeom>
          <a:solidFill>
            <a:srgbClr val="FF61FB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9" name="任意多边形: 形状 1768">
            <a:extLst>
              <a:ext uri="{FF2B5EF4-FFF2-40B4-BE49-F238E27FC236}">
                <a16:creationId xmlns:a16="http://schemas.microsoft.com/office/drawing/2014/main" id="{33125D06-9F65-269B-A1F9-33693F779B5D}"/>
              </a:ext>
            </a:extLst>
          </p:cNvPr>
          <p:cNvSpPr/>
          <p:nvPr/>
        </p:nvSpPr>
        <p:spPr>
          <a:xfrm>
            <a:off x="6235700" y="1144270"/>
            <a:ext cx="127635" cy="200025"/>
          </a:xfrm>
          <a:custGeom>
            <a:avLst/>
            <a:gdLst>
              <a:gd name="connsiteX0" fmla="*/ 45720 w 127635"/>
              <a:gd name="connsiteY0" fmla="*/ 0 h 200025"/>
              <a:gd name="connsiteX1" fmla="*/ 127635 w 127635"/>
              <a:gd name="connsiteY1" fmla="*/ 53340 h 200025"/>
              <a:gd name="connsiteX2" fmla="*/ 116205 w 127635"/>
              <a:gd name="connsiteY2" fmla="*/ 200025 h 200025"/>
              <a:gd name="connsiteX3" fmla="*/ 0 w 127635"/>
              <a:gd name="connsiteY3" fmla="*/ 194310 h 200025"/>
              <a:gd name="connsiteX4" fmla="*/ 5715 w 127635"/>
              <a:gd name="connsiteY4" fmla="*/ 125730 h 200025"/>
              <a:gd name="connsiteX5" fmla="*/ 13335 w 127635"/>
              <a:gd name="connsiteY5" fmla="*/ 74295 h 200025"/>
              <a:gd name="connsiteX6" fmla="*/ 45720 w 127635"/>
              <a:gd name="connsiteY6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635" h="200025">
                <a:moveTo>
                  <a:pt x="45720" y="0"/>
                </a:moveTo>
                <a:lnTo>
                  <a:pt x="127635" y="53340"/>
                </a:lnTo>
                <a:lnTo>
                  <a:pt x="116205" y="200025"/>
                </a:lnTo>
                <a:lnTo>
                  <a:pt x="0" y="194310"/>
                </a:lnTo>
                <a:lnTo>
                  <a:pt x="5715" y="125730"/>
                </a:lnTo>
                <a:lnTo>
                  <a:pt x="13335" y="74295"/>
                </a:lnTo>
                <a:lnTo>
                  <a:pt x="45720" y="0"/>
                </a:lnTo>
                <a:close/>
              </a:path>
            </a:pathLst>
          </a:custGeom>
          <a:solidFill>
            <a:srgbClr val="FF61FB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2" name="任意多边形: 形状 1771">
            <a:extLst>
              <a:ext uri="{FF2B5EF4-FFF2-40B4-BE49-F238E27FC236}">
                <a16:creationId xmlns:a16="http://schemas.microsoft.com/office/drawing/2014/main" id="{C818A052-B184-F3DB-9217-49F1411B9770}"/>
              </a:ext>
            </a:extLst>
          </p:cNvPr>
          <p:cNvSpPr/>
          <p:nvPr/>
        </p:nvSpPr>
        <p:spPr>
          <a:xfrm>
            <a:off x="6602730" y="1854200"/>
            <a:ext cx="118110" cy="135255"/>
          </a:xfrm>
          <a:custGeom>
            <a:avLst/>
            <a:gdLst>
              <a:gd name="connsiteX0" fmla="*/ 0 w 118110"/>
              <a:gd name="connsiteY0" fmla="*/ 0 h 135255"/>
              <a:gd name="connsiteX1" fmla="*/ 70485 w 118110"/>
              <a:gd name="connsiteY1" fmla="*/ 1905 h 135255"/>
              <a:gd name="connsiteX2" fmla="*/ 95250 w 118110"/>
              <a:gd name="connsiteY2" fmla="*/ 3810 h 135255"/>
              <a:gd name="connsiteX3" fmla="*/ 97155 w 118110"/>
              <a:gd name="connsiteY3" fmla="*/ 45720 h 135255"/>
              <a:gd name="connsiteX4" fmla="*/ 108585 w 118110"/>
              <a:gd name="connsiteY4" fmla="*/ 81915 h 135255"/>
              <a:gd name="connsiteX5" fmla="*/ 118110 w 118110"/>
              <a:gd name="connsiteY5" fmla="*/ 112395 h 135255"/>
              <a:gd name="connsiteX6" fmla="*/ 34290 w 118110"/>
              <a:gd name="connsiteY6" fmla="*/ 135255 h 135255"/>
              <a:gd name="connsiteX7" fmla="*/ 19050 w 118110"/>
              <a:gd name="connsiteY7" fmla="*/ 85725 h 135255"/>
              <a:gd name="connsiteX8" fmla="*/ 13335 w 118110"/>
              <a:gd name="connsiteY8" fmla="*/ 53340 h 135255"/>
              <a:gd name="connsiteX9" fmla="*/ 0 w 118110"/>
              <a:gd name="connsiteY9" fmla="*/ 0 h 135255"/>
              <a:gd name="connsiteX0" fmla="*/ 0 w 118110"/>
              <a:gd name="connsiteY0" fmla="*/ 0 h 135255"/>
              <a:gd name="connsiteX1" fmla="*/ 70485 w 118110"/>
              <a:gd name="connsiteY1" fmla="*/ 1905 h 135255"/>
              <a:gd name="connsiteX2" fmla="*/ 95250 w 118110"/>
              <a:gd name="connsiteY2" fmla="*/ 3810 h 135255"/>
              <a:gd name="connsiteX3" fmla="*/ 97155 w 118110"/>
              <a:gd name="connsiteY3" fmla="*/ 45720 h 135255"/>
              <a:gd name="connsiteX4" fmla="*/ 108585 w 118110"/>
              <a:gd name="connsiteY4" fmla="*/ 81915 h 135255"/>
              <a:gd name="connsiteX5" fmla="*/ 118110 w 118110"/>
              <a:gd name="connsiteY5" fmla="*/ 112395 h 135255"/>
              <a:gd name="connsiteX6" fmla="*/ 34290 w 118110"/>
              <a:gd name="connsiteY6" fmla="*/ 135255 h 135255"/>
              <a:gd name="connsiteX7" fmla="*/ 19050 w 118110"/>
              <a:gd name="connsiteY7" fmla="*/ 85725 h 135255"/>
              <a:gd name="connsiteX8" fmla="*/ 7620 w 118110"/>
              <a:gd name="connsiteY8" fmla="*/ 47625 h 135255"/>
              <a:gd name="connsiteX9" fmla="*/ 0 w 118110"/>
              <a:gd name="connsiteY9" fmla="*/ 0 h 13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110" h="135255">
                <a:moveTo>
                  <a:pt x="0" y="0"/>
                </a:moveTo>
                <a:lnTo>
                  <a:pt x="70485" y="1905"/>
                </a:lnTo>
                <a:lnTo>
                  <a:pt x="95250" y="3810"/>
                </a:lnTo>
                <a:lnTo>
                  <a:pt x="97155" y="45720"/>
                </a:lnTo>
                <a:lnTo>
                  <a:pt x="108585" y="81915"/>
                </a:lnTo>
                <a:lnTo>
                  <a:pt x="118110" y="112395"/>
                </a:lnTo>
                <a:lnTo>
                  <a:pt x="34290" y="135255"/>
                </a:lnTo>
                <a:lnTo>
                  <a:pt x="19050" y="85725"/>
                </a:lnTo>
                <a:lnTo>
                  <a:pt x="7620" y="47625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61FB"/>
            </a:bgClr>
          </a:patt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3" name="任意多边形: 形状 1772">
            <a:extLst>
              <a:ext uri="{FF2B5EF4-FFF2-40B4-BE49-F238E27FC236}">
                <a16:creationId xmlns:a16="http://schemas.microsoft.com/office/drawing/2014/main" id="{1502531B-8868-0D22-A6A0-BB7EEF9FBD10}"/>
              </a:ext>
            </a:extLst>
          </p:cNvPr>
          <p:cNvSpPr/>
          <p:nvPr/>
        </p:nvSpPr>
        <p:spPr>
          <a:xfrm>
            <a:off x="5894070" y="1846580"/>
            <a:ext cx="104775" cy="161925"/>
          </a:xfrm>
          <a:custGeom>
            <a:avLst/>
            <a:gdLst>
              <a:gd name="connsiteX0" fmla="*/ 53340 w 104775"/>
              <a:gd name="connsiteY0" fmla="*/ 3810 h 161925"/>
              <a:gd name="connsiteX1" fmla="*/ 104775 w 104775"/>
              <a:gd name="connsiteY1" fmla="*/ 0 h 161925"/>
              <a:gd name="connsiteX2" fmla="*/ 87630 w 104775"/>
              <a:gd name="connsiteY2" fmla="*/ 160020 h 161925"/>
              <a:gd name="connsiteX3" fmla="*/ 0 w 104775"/>
              <a:gd name="connsiteY3" fmla="*/ 161925 h 161925"/>
              <a:gd name="connsiteX4" fmla="*/ 53340 w 104775"/>
              <a:gd name="connsiteY4" fmla="*/ 381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" h="161925">
                <a:moveTo>
                  <a:pt x="53340" y="3810"/>
                </a:moveTo>
                <a:lnTo>
                  <a:pt x="104775" y="0"/>
                </a:lnTo>
                <a:lnTo>
                  <a:pt x="87630" y="160020"/>
                </a:lnTo>
                <a:lnTo>
                  <a:pt x="0" y="161925"/>
                </a:lnTo>
                <a:lnTo>
                  <a:pt x="53340" y="3810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61FB"/>
            </a:bgClr>
          </a:patt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4" name="文本框 1773">
            <a:extLst>
              <a:ext uri="{FF2B5EF4-FFF2-40B4-BE49-F238E27FC236}">
                <a16:creationId xmlns:a16="http://schemas.microsoft.com/office/drawing/2014/main" id="{D81F89DB-BAF9-7B14-4A34-FC9A7E139E66}"/>
              </a:ext>
            </a:extLst>
          </p:cNvPr>
          <p:cNvSpPr txBox="1"/>
          <p:nvPr/>
        </p:nvSpPr>
        <p:spPr>
          <a:xfrm>
            <a:off x="5997103" y="2030947"/>
            <a:ext cx="657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dirty="0"/>
              <a:t>十二年一贯制学校</a:t>
            </a:r>
          </a:p>
        </p:txBody>
      </p:sp>
      <p:sp>
        <p:nvSpPr>
          <p:cNvPr id="1775" name="文本框 1774">
            <a:extLst>
              <a:ext uri="{FF2B5EF4-FFF2-40B4-BE49-F238E27FC236}">
                <a16:creationId xmlns:a16="http://schemas.microsoft.com/office/drawing/2014/main" id="{0D8C132C-4499-0F0E-53C5-329B0AE619DE}"/>
              </a:ext>
            </a:extLst>
          </p:cNvPr>
          <p:cNvSpPr txBox="1"/>
          <p:nvPr/>
        </p:nvSpPr>
        <p:spPr>
          <a:xfrm>
            <a:off x="5661823" y="1543267"/>
            <a:ext cx="657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dirty="0"/>
              <a:t>九年一贯制学校</a:t>
            </a:r>
          </a:p>
        </p:txBody>
      </p:sp>
      <p:sp>
        <p:nvSpPr>
          <p:cNvPr id="1777" name="任意多边形: 形状 1776">
            <a:extLst>
              <a:ext uri="{FF2B5EF4-FFF2-40B4-BE49-F238E27FC236}">
                <a16:creationId xmlns:a16="http://schemas.microsoft.com/office/drawing/2014/main" id="{B53EF275-BB4A-7839-18F6-A12B31B4C14A}"/>
              </a:ext>
            </a:extLst>
          </p:cNvPr>
          <p:cNvSpPr/>
          <p:nvPr/>
        </p:nvSpPr>
        <p:spPr>
          <a:xfrm>
            <a:off x="5423535" y="1151255"/>
            <a:ext cx="251460" cy="102870"/>
          </a:xfrm>
          <a:custGeom>
            <a:avLst/>
            <a:gdLst>
              <a:gd name="connsiteX0" fmla="*/ 201930 w 251460"/>
              <a:gd name="connsiteY0" fmla="*/ 0 h 102870"/>
              <a:gd name="connsiteX1" fmla="*/ 243840 w 251460"/>
              <a:gd name="connsiteY1" fmla="*/ 30480 h 102870"/>
              <a:gd name="connsiteX2" fmla="*/ 251460 w 251460"/>
              <a:gd name="connsiteY2" fmla="*/ 64770 h 102870"/>
              <a:gd name="connsiteX3" fmla="*/ 238125 w 251460"/>
              <a:gd name="connsiteY3" fmla="*/ 102870 h 102870"/>
              <a:gd name="connsiteX4" fmla="*/ 3810 w 251460"/>
              <a:gd name="connsiteY4" fmla="*/ 81915 h 102870"/>
              <a:gd name="connsiteX5" fmla="*/ 7620 w 251460"/>
              <a:gd name="connsiteY5" fmla="*/ 38100 h 102870"/>
              <a:gd name="connsiteX6" fmla="*/ 0 w 251460"/>
              <a:gd name="connsiteY6" fmla="*/ 0 h 102870"/>
              <a:gd name="connsiteX7" fmla="*/ 201930 w 251460"/>
              <a:gd name="connsiteY7" fmla="*/ 0 h 10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" h="102870">
                <a:moveTo>
                  <a:pt x="201930" y="0"/>
                </a:moveTo>
                <a:lnTo>
                  <a:pt x="243840" y="30480"/>
                </a:lnTo>
                <a:lnTo>
                  <a:pt x="251460" y="64770"/>
                </a:lnTo>
                <a:lnTo>
                  <a:pt x="238125" y="102870"/>
                </a:lnTo>
                <a:lnTo>
                  <a:pt x="3810" y="81915"/>
                </a:lnTo>
                <a:lnTo>
                  <a:pt x="7620" y="38100"/>
                </a:lnTo>
                <a:lnTo>
                  <a:pt x="0" y="0"/>
                </a:lnTo>
                <a:lnTo>
                  <a:pt x="201930" y="0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61FB"/>
            </a:bgClr>
          </a:patt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8" name="任意多边形: 形状 1777">
            <a:extLst>
              <a:ext uri="{FF2B5EF4-FFF2-40B4-BE49-F238E27FC236}">
                <a16:creationId xmlns:a16="http://schemas.microsoft.com/office/drawing/2014/main" id="{B28B52B5-E818-BCB9-CE02-01503CDF2BE8}"/>
              </a:ext>
            </a:extLst>
          </p:cNvPr>
          <p:cNvSpPr/>
          <p:nvPr/>
        </p:nvSpPr>
        <p:spPr>
          <a:xfrm>
            <a:off x="5720715" y="905510"/>
            <a:ext cx="89535" cy="87630"/>
          </a:xfrm>
          <a:custGeom>
            <a:avLst/>
            <a:gdLst>
              <a:gd name="connsiteX0" fmla="*/ 30480 w 89535"/>
              <a:gd name="connsiteY0" fmla="*/ 0 h 87630"/>
              <a:gd name="connsiteX1" fmla="*/ 89535 w 89535"/>
              <a:gd name="connsiteY1" fmla="*/ 30480 h 87630"/>
              <a:gd name="connsiteX2" fmla="*/ 62865 w 89535"/>
              <a:gd name="connsiteY2" fmla="*/ 87630 h 87630"/>
              <a:gd name="connsiteX3" fmla="*/ 0 w 89535"/>
              <a:gd name="connsiteY3" fmla="*/ 53340 h 87630"/>
              <a:gd name="connsiteX4" fmla="*/ 30480 w 89535"/>
              <a:gd name="connsiteY4" fmla="*/ 0 h 8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" h="87630">
                <a:moveTo>
                  <a:pt x="30480" y="0"/>
                </a:moveTo>
                <a:lnTo>
                  <a:pt x="89535" y="30480"/>
                </a:lnTo>
                <a:lnTo>
                  <a:pt x="62865" y="87630"/>
                </a:lnTo>
                <a:lnTo>
                  <a:pt x="0" y="53340"/>
                </a:lnTo>
                <a:lnTo>
                  <a:pt x="30480" y="0"/>
                </a:lnTo>
                <a:close/>
              </a:path>
            </a:pathLst>
          </a:custGeom>
          <a:solidFill>
            <a:srgbClr val="FF61FB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79" name="文本框 1778">
            <a:extLst>
              <a:ext uri="{FF2B5EF4-FFF2-40B4-BE49-F238E27FC236}">
                <a16:creationId xmlns:a16="http://schemas.microsoft.com/office/drawing/2014/main" id="{074B3977-8BA1-F9A8-F711-EEB7A49B12D7}"/>
              </a:ext>
            </a:extLst>
          </p:cNvPr>
          <p:cNvSpPr txBox="1"/>
          <p:nvPr/>
        </p:nvSpPr>
        <p:spPr>
          <a:xfrm>
            <a:off x="5472748" y="718266"/>
            <a:ext cx="630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dirty="0"/>
              <a:t>庙南小学</a:t>
            </a:r>
          </a:p>
        </p:txBody>
      </p:sp>
      <p:sp>
        <p:nvSpPr>
          <p:cNvPr id="1780" name="任意多边形: 形状 1779">
            <a:extLst>
              <a:ext uri="{FF2B5EF4-FFF2-40B4-BE49-F238E27FC236}">
                <a16:creationId xmlns:a16="http://schemas.microsoft.com/office/drawing/2014/main" id="{E41E7867-8614-4931-9E00-E60D524B11CE}"/>
              </a:ext>
            </a:extLst>
          </p:cNvPr>
          <p:cNvSpPr/>
          <p:nvPr/>
        </p:nvSpPr>
        <p:spPr>
          <a:xfrm>
            <a:off x="6134100" y="880745"/>
            <a:ext cx="139065" cy="104775"/>
          </a:xfrm>
          <a:custGeom>
            <a:avLst/>
            <a:gdLst>
              <a:gd name="connsiteX0" fmla="*/ 36195 w 139065"/>
              <a:gd name="connsiteY0" fmla="*/ 0 h 104775"/>
              <a:gd name="connsiteX1" fmla="*/ 83820 w 139065"/>
              <a:gd name="connsiteY1" fmla="*/ 26670 h 104775"/>
              <a:gd name="connsiteX2" fmla="*/ 97155 w 139065"/>
              <a:gd name="connsiteY2" fmla="*/ 5715 h 104775"/>
              <a:gd name="connsiteX3" fmla="*/ 139065 w 139065"/>
              <a:gd name="connsiteY3" fmla="*/ 32385 h 104775"/>
              <a:gd name="connsiteX4" fmla="*/ 93345 w 139065"/>
              <a:gd name="connsiteY4" fmla="*/ 104775 h 104775"/>
              <a:gd name="connsiteX5" fmla="*/ 0 w 139065"/>
              <a:gd name="connsiteY5" fmla="*/ 51435 h 104775"/>
              <a:gd name="connsiteX6" fmla="*/ 36195 w 139065"/>
              <a:gd name="connsiteY6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065" h="104775">
                <a:moveTo>
                  <a:pt x="36195" y="0"/>
                </a:moveTo>
                <a:lnTo>
                  <a:pt x="83820" y="26670"/>
                </a:lnTo>
                <a:lnTo>
                  <a:pt x="97155" y="5715"/>
                </a:lnTo>
                <a:lnTo>
                  <a:pt x="139065" y="32385"/>
                </a:lnTo>
                <a:lnTo>
                  <a:pt x="93345" y="104775"/>
                </a:lnTo>
                <a:lnTo>
                  <a:pt x="0" y="51435"/>
                </a:lnTo>
                <a:lnTo>
                  <a:pt x="36195" y="0"/>
                </a:lnTo>
                <a:close/>
              </a:path>
            </a:pathLst>
          </a:custGeom>
          <a:solidFill>
            <a:srgbClr val="FF61FB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1" name="文本框 1780">
            <a:extLst>
              <a:ext uri="{FF2B5EF4-FFF2-40B4-BE49-F238E27FC236}">
                <a16:creationId xmlns:a16="http://schemas.microsoft.com/office/drawing/2014/main" id="{DB35D73E-FAB7-4D41-67B2-562E1758BADC}"/>
              </a:ext>
            </a:extLst>
          </p:cNvPr>
          <p:cNvSpPr txBox="1"/>
          <p:nvPr/>
        </p:nvSpPr>
        <p:spPr>
          <a:xfrm>
            <a:off x="6208558" y="825082"/>
            <a:ext cx="9390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dirty="0"/>
              <a:t>明珠湾小学</a:t>
            </a:r>
          </a:p>
        </p:txBody>
      </p:sp>
      <p:sp>
        <p:nvSpPr>
          <p:cNvPr id="1782" name="文本框 1781">
            <a:extLst>
              <a:ext uri="{FF2B5EF4-FFF2-40B4-BE49-F238E27FC236}">
                <a16:creationId xmlns:a16="http://schemas.microsoft.com/office/drawing/2014/main" id="{F389DB5D-C0E8-F571-4FA4-C1914259EC6F}"/>
              </a:ext>
            </a:extLst>
          </p:cNvPr>
          <p:cNvSpPr txBox="1"/>
          <p:nvPr/>
        </p:nvSpPr>
        <p:spPr>
          <a:xfrm>
            <a:off x="6213003" y="2613242"/>
            <a:ext cx="643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dirty="0"/>
              <a:t>九年一贯制学校</a:t>
            </a:r>
          </a:p>
        </p:txBody>
      </p:sp>
      <p:sp>
        <p:nvSpPr>
          <p:cNvPr id="1783" name="任意多边形: 形状 1782">
            <a:extLst>
              <a:ext uri="{FF2B5EF4-FFF2-40B4-BE49-F238E27FC236}">
                <a16:creationId xmlns:a16="http://schemas.microsoft.com/office/drawing/2014/main" id="{503522B4-3F0F-FCCE-8A60-6CAEF48056E4}"/>
              </a:ext>
            </a:extLst>
          </p:cNvPr>
          <p:cNvSpPr/>
          <p:nvPr/>
        </p:nvSpPr>
        <p:spPr>
          <a:xfrm>
            <a:off x="6457950" y="2490470"/>
            <a:ext cx="87630" cy="91440"/>
          </a:xfrm>
          <a:custGeom>
            <a:avLst/>
            <a:gdLst>
              <a:gd name="connsiteX0" fmla="*/ 0 w 87630"/>
              <a:gd name="connsiteY0" fmla="*/ 15240 h 91440"/>
              <a:gd name="connsiteX1" fmla="*/ 62865 w 87630"/>
              <a:gd name="connsiteY1" fmla="*/ 0 h 91440"/>
              <a:gd name="connsiteX2" fmla="*/ 87630 w 87630"/>
              <a:gd name="connsiteY2" fmla="*/ 80010 h 91440"/>
              <a:gd name="connsiteX3" fmla="*/ 36195 w 87630"/>
              <a:gd name="connsiteY3" fmla="*/ 91440 h 91440"/>
              <a:gd name="connsiteX4" fmla="*/ 0 w 87630"/>
              <a:gd name="connsiteY4" fmla="*/ 1524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" h="91440">
                <a:moveTo>
                  <a:pt x="0" y="15240"/>
                </a:moveTo>
                <a:lnTo>
                  <a:pt x="62865" y="0"/>
                </a:lnTo>
                <a:lnTo>
                  <a:pt x="87630" y="80010"/>
                </a:lnTo>
                <a:lnTo>
                  <a:pt x="36195" y="91440"/>
                </a:lnTo>
                <a:lnTo>
                  <a:pt x="0" y="15240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61FB"/>
            </a:bgClr>
          </a:patt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4" name="任意多边形: 形状 1783">
            <a:extLst>
              <a:ext uri="{FF2B5EF4-FFF2-40B4-BE49-F238E27FC236}">
                <a16:creationId xmlns:a16="http://schemas.microsoft.com/office/drawing/2014/main" id="{32F3073F-971A-DF21-CFE2-14C0BE9DD312}"/>
              </a:ext>
            </a:extLst>
          </p:cNvPr>
          <p:cNvSpPr/>
          <p:nvPr/>
        </p:nvSpPr>
        <p:spPr>
          <a:xfrm>
            <a:off x="6492240" y="2583815"/>
            <a:ext cx="85725" cy="80010"/>
          </a:xfrm>
          <a:custGeom>
            <a:avLst/>
            <a:gdLst>
              <a:gd name="connsiteX0" fmla="*/ 0 w 85725"/>
              <a:gd name="connsiteY0" fmla="*/ 17145 h 80010"/>
              <a:gd name="connsiteX1" fmla="*/ 62865 w 85725"/>
              <a:gd name="connsiteY1" fmla="*/ 0 h 80010"/>
              <a:gd name="connsiteX2" fmla="*/ 85725 w 85725"/>
              <a:gd name="connsiteY2" fmla="*/ 68580 h 80010"/>
              <a:gd name="connsiteX3" fmla="*/ 28575 w 85725"/>
              <a:gd name="connsiteY3" fmla="*/ 80010 h 80010"/>
              <a:gd name="connsiteX4" fmla="*/ 0 w 85725"/>
              <a:gd name="connsiteY4" fmla="*/ 17145 h 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" h="80010">
                <a:moveTo>
                  <a:pt x="0" y="17145"/>
                </a:moveTo>
                <a:lnTo>
                  <a:pt x="62865" y="0"/>
                </a:lnTo>
                <a:lnTo>
                  <a:pt x="85725" y="68580"/>
                </a:lnTo>
                <a:lnTo>
                  <a:pt x="28575" y="80010"/>
                </a:lnTo>
                <a:lnTo>
                  <a:pt x="0" y="17145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61FB"/>
            </a:bgClr>
          </a:patt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5" name="任意多边形: 形状 1784">
            <a:extLst>
              <a:ext uri="{FF2B5EF4-FFF2-40B4-BE49-F238E27FC236}">
                <a16:creationId xmlns:a16="http://schemas.microsoft.com/office/drawing/2014/main" id="{4282B281-F430-A2E3-0DEA-53236D9FBEC6}"/>
              </a:ext>
            </a:extLst>
          </p:cNvPr>
          <p:cNvSpPr/>
          <p:nvPr/>
        </p:nvSpPr>
        <p:spPr>
          <a:xfrm>
            <a:off x="5676900" y="2324735"/>
            <a:ext cx="104775" cy="112395"/>
          </a:xfrm>
          <a:custGeom>
            <a:avLst/>
            <a:gdLst>
              <a:gd name="connsiteX0" fmla="*/ 0 w 104775"/>
              <a:gd name="connsiteY0" fmla="*/ 34290 h 112395"/>
              <a:gd name="connsiteX1" fmla="*/ 72390 w 104775"/>
              <a:gd name="connsiteY1" fmla="*/ 0 h 112395"/>
              <a:gd name="connsiteX2" fmla="*/ 104775 w 104775"/>
              <a:gd name="connsiteY2" fmla="*/ 83820 h 112395"/>
              <a:gd name="connsiteX3" fmla="*/ 51435 w 104775"/>
              <a:gd name="connsiteY3" fmla="*/ 112395 h 112395"/>
              <a:gd name="connsiteX4" fmla="*/ 0 w 104775"/>
              <a:gd name="connsiteY4" fmla="*/ 34290 h 112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" h="112395">
                <a:moveTo>
                  <a:pt x="0" y="34290"/>
                </a:moveTo>
                <a:lnTo>
                  <a:pt x="72390" y="0"/>
                </a:lnTo>
                <a:lnTo>
                  <a:pt x="104775" y="83820"/>
                </a:lnTo>
                <a:lnTo>
                  <a:pt x="51435" y="112395"/>
                </a:lnTo>
                <a:lnTo>
                  <a:pt x="0" y="34290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61FB"/>
            </a:bgClr>
          </a:patt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6" name="任意多边形: 形状 1785">
            <a:extLst>
              <a:ext uri="{FF2B5EF4-FFF2-40B4-BE49-F238E27FC236}">
                <a16:creationId xmlns:a16="http://schemas.microsoft.com/office/drawing/2014/main" id="{29568848-85DA-84F6-2804-C2E379E4F0B5}"/>
              </a:ext>
            </a:extLst>
          </p:cNvPr>
          <p:cNvSpPr/>
          <p:nvPr/>
        </p:nvSpPr>
        <p:spPr>
          <a:xfrm>
            <a:off x="5642610" y="1920875"/>
            <a:ext cx="80010" cy="129540"/>
          </a:xfrm>
          <a:custGeom>
            <a:avLst/>
            <a:gdLst>
              <a:gd name="connsiteX0" fmla="*/ 28575 w 80010"/>
              <a:gd name="connsiteY0" fmla="*/ 0 h 129540"/>
              <a:gd name="connsiteX1" fmla="*/ 80010 w 80010"/>
              <a:gd name="connsiteY1" fmla="*/ 9525 h 129540"/>
              <a:gd name="connsiteX2" fmla="*/ 53340 w 80010"/>
              <a:gd name="connsiteY2" fmla="*/ 129540 h 129540"/>
              <a:gd name="connsiteX3" fmla="*/ 0 w 80010"/>
              <a:gd name="connsiteY3" fmla="*/ 118110 h 129540"/>
              <a:gd name="connsiteX4" fmla="*/ 28575 w 80010"/>
              <a:gd name="connsiteY4" fmla="*/ 0 h 12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10" h="129540">
                <a:moveTo>
                  <a:pt x="28575" y="0"/>
                </a:moveTo>
                <a:lnTo>
                  <a:pt x="80010" y="9525"/>
                </a:lnTo>
                <a:lnTo>
                  <a:pt x="53340" y="129540"/>
                </a:lnTo>
                <a:lnTo>
                  <a:pt x="0" y="118110"/>
                </a:lnTo>
                <a:lnTo>
                  <a:pt x="28575" y="0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61FB"/>
            </a:bgClr>
          </a:patt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7" name="文本框 1786">
            <a:extLst>
              <a:ext uri="{FF2B5EF4-FFF2-40B4-BE49-F238E27FC236}">
                <a16:creationId xmlns:a16="http://schemas.microsoft.com/office/drawing/2014/main" id="{C4E349C7-DE71-A555-6FF4-1C88A9D761A6}"/>
              </a:ext>
            </a:extLst>
          </p:cNvPr>
          <p:cNvSpPr txBox="1"/>
          <p:nvPr/>
        </p:nvSpPr>
        <p:spPr>
          <a:xfrm>
            <a:off x="5252883" y="2416392"/>
            <a:ext cx="752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800" dirty="0"/>
              <a:t>45</a:t>
            </a:r>
            <a:r>
              <a:rPr lang="zh-CN" altLang="en-US" sz="800" dirty="0"/>
              <a:t>班九年一贯制学校</a:t>
            </a:r>
          </a:p>
        </p:txBody>
      </p:sp>
      <p:sp>
        <p:nvSpPr>
          <p:cNvPr id="1788" name="文本框 1787">
            <a:extLst>
              <a:ext uri="{FF2B5EF4-FFF2-40B4-BE49-F238E27FC236}">
                <a16:creationId xmlns:a16="http://schemas.microsoft.com/office/drawing/2014/main" id="{FE73F06B-161A-D030-948B-C888B4649BFC}"/>
              </a:ext>
            </a:extLst>
          </p:cNvPr>
          <p:cNvSpPr txBox="1"/>
          <p:nvPr/>
        </p:nvSpPr>
        <p:spPr>
          <a:xfrm>
            <a:off x="5096038" y="1869022"/>
            <a:ext cx="752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800" dirty="0"/>
              <a:t>36</a:t>
            </a:r>
            <a:r>
              <a:rPr lang="zh-CN" altLang="en-US" sz="800" dirty="0"/>
              <a:t>班小学</a:t>
            </a:r>
          </a:p>
        </p:txBody>
      </p:sp>
      <p:sp>
        <p:nvSpPr>
          <p:cNvPr id="1789" name="任意多边形: 形状 1788">
            <a:extLst>
              <a:ext uri="{FF2B5EF4-FFF2-40B4-BE49-F238E27FC236}">
                <a16:creationId xmlns:a16="http://schemas.microsoft.com/office/drawing/2014/main" id="{280EB449-55CC-4FCD-D29D-DEB99E3941E4}"/>
              </a:ext>
            </a:extLst>
          </p:cNvPr>
          <p:cNvSpPr/>
          <p:nvPr/>
        </p:nvSpPr>
        <p:spPr>
          <a:xfrm>
            <a:off x="6555105" y="2463800"/>
            <a:ext cx="72390" cy="91440"/>
          </a:xfrm>
          <a:custGeom>
            <a:avLst/>
            <a:gdLst>
              <a:gd name="connsiteX0" fmla="*/ 0 w 72390"/>
              <a:gd name="connsiteY0" fmla="*/ 13335 h 91440"/>
              <a:gd name="connsiteX1" fmla="*/ 49530 w 72390"/>
              <a:gd name="connsiteY1" fmla="*/ 0 h 91440"/>
              <a:gd name="connsiteX2" fmla="*/ 72390 w 72390"/>
              <a:gd name="connsiteY2" fmla="*/ 81915 h 91440"/>
              <a:gd name="connsiteX3" fmla="*/ 22860 w 72390"/>
              <a:gd name="connsiteY3" fmla="*/ 91440 h 91440"/>
              <a:gd name="connsiteX4" fmla="*/ 0 w 72390"/>
              <a:gd name="connsiteY4" fmla="*/ 13335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" h="91440">
                <a:moveTo>
                  <a:pt x="0" y="13335"/>
                </a:moveTo>
                <a:lnTo>
                  <a:pt x="49530" y="0"/>
                </a:lnTo>
                <a:lnTo>
                  <a:pt x="72390" y="81915"/>
                </a:lnTo>
                <a:lnTo>
                  <a:pt x="22860" y="91440"/>
                </a:lnTo>
                <a:lnTo>
                  <a:pt x="0" y="13335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61FB"/>
            </a:bgClr>
          </a:patt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9AF24BC-09D8-212D-80CC-B98A9F1C6A4D}"/>
              </a:ext>
            </a:extLst>
          </p:cNvPr>
          <p:cNvSpPr txBox="1"/>
          <p:nvPr/>
        </p:nvSpPr>
        <p:spPr>
          <a:xfrm>
            <a:off x="179388" y="92789"/>
            <a:ext cx="878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方正小标宋简体" panose="02000000000000000000" pitchFamily="2" charset="-122"/>
                <a:ea typeface="方正小标宋简体" panose="02000000000000000000" pitchFamily="2" charset="-122"/>
              </a:rPr>
              <a:t>南沙区明珠湾起步区横沥岛</a:t>
            </a:r>
            <a:r>
              <a:rPr lang="en-US" altLang="zh-CN" b="1" dirty="0">
                <a:latin typeface="方正小标宋简体" panose="02000000000000000000" pitchFamily="2" charset="-122"/>
                <a:ea typeface="方正小标宋简体" panose="02000000000000000000" pitchFamily="2" charset="-122"/>
              </a:rPr>
              <a:t>DH0505037 </a:t>
            </a:r>
            <a:r>
              <a:rPr lang="zh-CN" altLang="en-US" b="1" dirty="0">
                <a:latin typeface="方正小标宋简体" panose="02000000000000000000" pitchFamily="2" charset="-122"/>
                <a:ea typeface="方正小标宋简体" panose="02000000000000000000" pitchFamily="2" charset="-122"/>
              </a:rPr>
              <a:t>、</a:t>
            </a:r>
            <a:r>
              <a:rPr lang="en-US" altLang="zh-CN" b="1" dirty="0">
                <a:latin typeface="方正小标宋简体" panose="02000000000000000000" pitchFamily="2" charset="-122"/>
                <a:ea typeface="方正小标宋简体" panose="02000000000000000000" pitchFamily="2" charset="-122"/>
              </a:rPr>
              <a:t> DH0505045 </a:t>
            </a:r>
            <a:r>
              <a:rPr lang="zh-CN" altLang="en-US" b="1" dirty="0">
                <a:latin typeface="方正小标宋简体" panose="02000000000000000000" pitchFamily="2" charset="-122"/>
                <a:ea typeface="方正小标宋简体" panose="02000000000000000000" pitchFamily="2" charset="-122"/>
              </a:rPr>
              <a:t>、</a:t>
            </a:r>
            <a:r>
              <a:rPr lang="en-US" altLang="zh-CN" b="1" dirty="0">
                <a:latin typeface="方正小标宋简体" panose="02000000000000000000" pitchFamily="2" charset="-122"/>
                <a:ea typeface="方正小标宋简体" panose="02000000000000000000" pitchFamily="2" charset="-122"/>
              </a:rPr>
              <a:t>DH0505046 </a:t>
            </a:r>
            <a:r>
              <a:rPr lang="zh-CN" altLang="en-US" b="1" dirty="0">
                <a:latin typeface="方正小标宋简体" panose="02000000000000000000" pitchFamily="2" charset="-122"/>
                <a:ea typeface="方正小标宋简体" panose="02000000000000000000" pitchFamily="2" charset="-122"/>
              </a:rPr>
              <a:t>地块</a:t>
            </a:r>
            <a:endParaRPr lang="en-US" altLang="zh-CN" b="1" dirty="0">
              <a:latin typeface="方正小标宋简体" panose="02000000000000000000" pitchFamily="2" charset="-122"/>
              <a:ea typeface="方正小标宋简体" panose="02000000000000000000" pitchFamily="2" charset="-122"/>
            </a:endParaRPr>
          </a:p>
          <a:p>
            <a:pPr algn="ctr"/>
            <a:r>
              <a:rPr lang="zh-CN" altLang="en-US" b="1" dirty="0">
                <a:latin typeface="方正小标宋简体" panose="02000000000000000000" pitchFamily="2" charset="-122"/>
                <a:ea typeface="方正小标宋简体" panose="02000000000000000000" pitchFamily="2" charset="-122"/>
              </a:rPr>
              <a:t>重要关联信息示意图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502E5ED-7FB2-AEFD-B706-35C7ADB085A5}"/>
              </a:ext>
            </a:extLst>
          </p:cNvPr>
          <p:cNvSpPr txBox="1"/>
          <p:nvPr/>
        </p:nvSpPr>
        <p:spPr>
          <a:xfrm>
            <a:off x="7647289" y="4406746"/>
            <a:ext cx="837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dirty="0"/>
              <a:t>大湾区科学论坛永久会址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931FE1D0-31B9-6324-0C32-23309A036739}"/>
              </a:ext>
            </a:extLst>
          </p:cNvPr>
          <p:cNvSpPr/>
          <p:nvPr/>
        </p:nvSpPr>
        <p:spPr>
          <a:xfrm>
            <a:off x="6208347" y="3774946"/>
            <a:ext cx="215006" cy="215006"/>
          </a:xfrm>
          <a:prstGeom prst="roundRect">
            <a:avLst/>
          </a:prstGeom>
          <a:solidFill>
            <a:srgbClr val="81BB59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娱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B489740-1046-23E4-7896-17B331BEA680}"/>
              </a:ext>
            </a:extLst>
          </p:cNvPr>
          <p:cNvSpPr txBox="1"/>
          <p:nvPr/>
        </p:nvSpPr>
        <p:spPr>
          <a:xfrm>
            <a:off x="6364589" y="3716338"/>
            <a:ext cx="61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dirty="0"/>
              <a:t>灵山岛儿童乐园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323E66F7-DF35-DFCA-66F5-67CF9061A827}"/>
              </a:ext>
            </a:extLst>
          </p:cNvPr>
          <p:cNvSpPr/>
          <p:nvPr/>
        </p:nvSpPr>
        <p:spPr>
          <a:xfrm>
            <a:off x="6913197" y="4045456"/>
            <a:ext cx="215006" cy="215006"/>
          </a:xfrm>
          <a:prstGeom prst="roundRect">
            <a:avLst/>
          </a:prstGeom>
          <a:solidFill>
            <a:srgbClr val="81BB59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娱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EB3C659-E484-7271-41D5-1831D288914B}"/>
              </a:ext>
            </a:extLst>
          </p:cNvPr>
          <p:cNvSpPr txBox="1"/>
          <p:nvPr/>
        </p:nvSpPr>
        <p:spPr>
          <a:xfrm>
            <a:off x="7066899" y="3980498"/>
            <a:ext cx="570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dirty="0"/>
              <a:t>灵山岛尖碧道</a:t>
            </a:r>
          </a:p>
        </p:txBody>
      </p:sp>
      <p:grpSp>
        <p:nvGrpSpPr>
          <p:cNvPr id="31" name="Group 4">
            <a:extLst>
              <a:ext uri="{FF2B5EF4-FFF2-40B4-BE49-F238E27FC236}">
                <a16:creationId xmlns:a16="http://schemas.microsoft.com/office/drawing/2014/main" id="{E72C679E-0149-9D65-4E92-3B7A34C57B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50746" y="5115523"/>
            <a:ext cx="209550" cy="271017"/>
            <a:chOff x="-1221" y="1220"/>
            <a:chExt cx="1575" cy="2037"/>
          </a:xfrm>
        </p:grpSpPr>
        <p:sp>
          <p:nvSpPr>
            <p:cNvPr id="1395" name="Freeform 5">
              <a:extLst>
                <a:ext uri="{FF2B5EF4-FFF2-40B4-BE49-F238E27FC236}">
                  <a16:creationId xmlns:a16="http://schemas.microsoft.com/office/drawing/2014/main" id="{FE9F960E-B7AB-0AD7-7125-FFBB36DFA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3" y="2370"/>
              <a:ext cx="639" cy="778"/>
            </a:xfrm>
            <a:custGeom>
              <a:avLst/>
              <a:gdLst>
                <a:gd name="T0" fmla="*/ 0 w 3836"/>
                <a:gd name="T1" fmla="*/ 536 h 4666"/>
                <a:gd name="T2" fmla="*/ 2152 w 3836"/>
                <a:gd name="T3" fmla="*/ 0 h 4666"/>
                <a:gd name="T4" fmla="*/ 2644 w 3836"/>
                <a:gd name="T5" fmla="*/ 276 h 4666"/>
                <a:gd name="T6" fmla="*/ 2818 w 3836"/>
                <a:gd name="T7" fmla="*/ 833 h 4666"/>
                <a:gd name="T8" fmla="*/ 3797 w 3836"/>
                <a:gd name="T9" fmla="*/ 3945 h 4666"/>
                <a:gd name="T10" fmla="*/ 3836 w 3836"/>
                <a:gd name="T11" fmla="*/ 4071 h 4666"/>
                <a:gd name="T12" fmla="*/ 3524 w 3836"/>
                <a:gd name="T13" fmla="*/ 4666 h 4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6" h="4666">
                  <a:moveTo>
                    <a:pt x="0" y="536"/>
                  </a:moveTo>
                  <a:lnTo>
                    <a:pt x="2152" y="0"/>
                  </a:lnTo>
                  <a:lnTo>
                    <a:pt x="2644" y="276"/>
                  </a:lnTo>
                  <a:lnTo>
                    <a:pt x="2818" y="833"/>
                  </a:lnTo>
                  <a:lnTo>
                    <a:pt x="3797" y="3945"/>
                  </a:lnTo>
                  <a:lnTo>
                    <a:pt x="3836" y="4071"/>
                  </a:lnTo>
                  <a:lnTo>
                    <a:pt x="3524" y="4666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6" name="Freeform 6">
              <a:extLst>
                <a:ext uri="{FF2B5EF4-FFF2-40B4-BE49-F238E27FC236}">
                  <a16:creationId xmlns:a16="http://schemas.microsoft.com/office/drawing/2014/main" id="{5CA1C9D5-FFC7-3B8B-DCC1-CB007C16B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2" y="3148"/>
              <a:ext cx="436" cy="109"/>
            </a:xfrm>
            <a:custGeom>
              <a:avLst/>
              <a:gdLst>
                <a:gd name="T0" fmla="*/ 0 w 2620"/>
                <a:gd name="T1" fmla="*/ 655 h 655"/>
                <a:gd name="T2" fmla="*/ 265 w 2620"/>
                <a:gd name="T3" fmla="*/ 602 h 655"/>
                <a:gd name="T4" fmla="*/ 530 w 2620"/>
                <a:gd name="T5" fmla="*/ 547 h 655"/>
                <a:gd name="T6" fmla="*/ 794 w 2620"/>
                <a:gd name="T7" fmla="*/ 488 h 655"/>
                <a:gd name="T8" fmla="*/ 1056 w 2620"/>
                <a:gd name="T9" fmla="*/ 427 h 655"/>
                <a:gd name="T10" fmla="*/ 1319 w 2620"/>
                <a:gd name="T11" fmla="*/ 363 h 655"/>
                <a:gd name="T12" fmla="*/ 1581 w 2620"/>
                <a:gd name="T13" fmla="*/ 296 h 655"/>
                <a:gd name="T14" fmla="*/ 1842 w 2620"/>
                <a:gd name="T15" fmla="*/ 226 h 655"/>
                <a:gd name="T16" fmla="*/ 2102 w 2620"/>
                <a:gd name="T17" fmla="*/ 153 h 655"/>
                <a:gd name="T18" fmla="*/ 2361 w 2620"/>
                <a:gd name="T19" fmla="*/ 78 h 655"/>
                <a:gd name="T20" fmla="*/ 2620 w 2620"/>
                <a:gd name="T21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0" h="655">
                  <a:moveTo>
                    <a:pt x="0" y="655"/>
                  </a:moveTo>
                  <a:lnTo>
                    <a:pt x="265" y="602"/>
                  </a:lnTo>
                  <a:lnTo>
                    <a:pt x="530" y="547"/>
                  </a:lnTo>
                  <a:lnTo>
                    <a:pt x="794" y="488"/>
                  </a:lnTo>
                  <a:lnTo>
                    <a:pt x="1056" y="427"/>
                  </a:lnTo>
                  <a:lnTo>
                    <a:pt x="1319" y="363"/>
                  </a:lnTo>
                  <a:lnTo>
                    <a:pt x="1581" y="296"/>
                  </a:lnTo>
                  <a:lnTo>
                    <a:pt x="1842" y="226"/>
                  </a:lnTo>
                  <a:lnTo>
                    <a:pt x="2102" y="153"/>
                  </a:lnTo>
                  <a:lnTo>
                    <a:pt x="2361" y="78"/>
                  </a:lnTo>
                  <a:lnTo>
                    <a:pt x="2620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7" name="Freeform 7">
              <a:extLst>
                <a:ext uri="{FF2B5EF4-FFF2-40B4-BE49-F238E27FC236}">
                  <a16:creationId xmlns:a16="http://schemas.microsoft.com/office/drawing/2014/main" id="{231BED08-4CE0-D8D7-1BC9-4F3D9A307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21" y="2460"/>
              <a:ext cx="259" cy="797"/>
            </a:xfrm>
            <a:custGeom>
              <a:avLst/>
              <a:gdLst>
                <a:gd name="T0" fmla="*/ 1551 w 1551"/>
                <a:gd name="T1" fmla="*/ 4785 h 4785"/>
                <a:gd name="T2" fmla="*/ 0 w 1551"/>
                <a:gd name="T3" fmla="*/ 165 h 4785"/>
                <a:gd name="T4" fmla="*/ 646 w 1551"/>
                <a:gd name="T5" fmla="*/ 0 h 4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1" h="4785">
                  <a:moveTo>
                    <a:pt x="1551" y="4785"/>
                  </a:moveTo>
                  <a:lnTo>
                    <a:pt x="0" y="165"/>
                  </a:lnTo>
                  <a:lnTo>
                    <a:pt x="646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8" name="Freeform 8">
              <a:extLst>
                <a:ext uri="{FF2B5EF4-FFF2-40B4-BE49-F238E27FC236}">
                  <a16:creationId xmlns:a16="http://schemas.microsoft.com/office/drawing/2014/main" id="{BEA19C24-D974-E663-F90C-71BA0772F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8" y="2153"/>
              <a:ext cx="922" cy="910"/>
            </a:xfrm>
            <a:custGeom>
              <a:avLst/>
              <a:gdLst>
                <a:gd name="T0" fmla="*/ 0 w 5530"/>
                <a:gd name="T1" fmla="*/ 1472 h 5459"/>
                <a:gd name="T2" fmla="*/ 294 w 5530"/>
                <a:gd name="T3" fmla="*/ 950 h 5459"/>
                <a:gd name="T4" fmla="*/ 4099 w 5530"/>
                <a:gd name="T5" fmla="*/ 0 h 5459"/>
                <a:gd name="T6" fmla="*/ 5530 w 5530"/>
                <a:gd name="T7" fmla="*/ 4155 h 5459"/>
                <a:gd name="T8" fmla="*/ 1765 w 5530"/>
                <a:gd name="T9" fmla="*/ 5459 h 5459"/>
                <a:gd name="T10" fmla="*/ 1158 w 5530"/>
                <a:gd name="T11" fmla="*/ 5152 h 5459"/>
                <a:gd name="T12" fmla="*/ 1128 w 5530"/>
                <a:gd name="T13" fmla="*/ 5058 h 5459"/>
                <a:gd name="T14" fmla="*/ 150 w 5530"/>
                <a:gd name="T15" fmla="*/ 1946 h 5459"/>
                <a:gd name="T16" fmla="*/ 0 w 5530"/>
                <a:gd name="T17" fmla="*/ 1472 h 5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30" h="5459">
                  <a:moveTo>
                    <a:pt x="0" y="1472"/>
                  </a:moveTo>
                  <a:lnTo>
                    <a:pt x="294" y="950"/>
                  </a:lnTo>
                  <a:lnTo>
                    <a:pt x="4099" y="0"/>
                  </a:lnTo>
                  <a:lnTo>
                    <a:pt x="5530" y="4155"/>
                  </a:lnTo>
                  <a:lnTo>
                    <a:pt x="1765" y="5459"/>
                  </a:lnTo>
                  <a:lnTo>
                    <a:pt x="1158" y="5152"/>
                  </a:lnTo>
                  <a:lnTo>
                    <a:pt x="1128" y="5058"/>
                  </a:lnTo>
                  <a:lnTo>
                    <a:pt x="150" y="1946"/>
                  </a:lnTo>
                  <a:lnTo>
                    <a:pt x="0" y="1472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9" name="Freeform 9">
              <a:extLst>
                <a:ext uri="{FF2B5EF4-FFF2-40B4-BE49-F238E27FC236}">
                  <a16:creationId xmlns:a16="http://schemas.microsoft.com/office/drawing/2014/main" id="{42015426-1505-CCA2-CA2E-FC712CF42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1" y="1220"/>
              <a:ext cx="722" cy="993"/>
            </a:xfrm>
            <a:custGeom>
              <a:avLst/>
              <a:gdLst>
                <a:gd name="T0" fmla="*/ 0 w 4329"/>
                <a:gd name="T1" fmla="*/ 5685 h 5961"/>
                <a:gd name="T2" fmla="*/ 492 w 4329"/>
                <a:gd name="T3" fmla="*/ 5961 h 5961"/>
                <a:gd name="T4" fmla="*/ 4329 w 4329"/>
                <a:gd name="T5" fmla="*/ 5004 h 5961"/>
                <a:gd name="T6" fmla="*/ 2624 w 4329"/>
                <a:gd name="T7" fmla="*/ 52 h 5961"/>
                <a:gd name="T8" fmla="*/ 2605 w 4329"/>
                <a:gd name="T9" fmla="*/ 0 h 5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9" h="5961">
                  <a:moveTo>
                    <a:pt x="0" y="5685"/>
                  </a:moveTo>
                  <a:lnTo>
                    <a:pt x="492" y="5961"/>
                  </a:lnTo>
                  <a:lnTo>
                    <a:pt x="4329" y="5004"/>
                  </a:lnTo>
                  <a:lnTo>
                    <a:pt x="2624" y="52"/>
                  </a:lnTo>
                  <a:lnTo>
                    <a:pt x="2605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3" name="Freeform 10">
              <a:extLst>
                <a:ext uri="{FF2B5EF4-FFF2-40B4-BE49-F238E27FC236}">
                  <a16:creationId xmlns:a16="http://schemas.microsoft.com/office/drawing/2014/main" id="{D996798F-9203-5850-23A0-4B5F9DA31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3" y="1220"/>
              <a:ext cx="287" cy="64"/>
            </a:xfrm>
            <a:custGeom>
              <a:avLst/>
              <a:gdLst>
                <a:gd name="T0" fmla="*/ 1720 w 1720"/>
                <a:gd name="T1" fmla="*/ 0 h 386"/>
                <a:gd name="T2" fmla="*/ 1473 w 1720"/>
                <a:gd name="T3" fmla="*/ 45 h 386"/>
                <a:gd name="T4" fmla="*/ 1225 w 1720"/>
                <a:gd name="T5" fmla="*/ 94 h 386"/>
                <a:gd name="T6" fmla="*/ 979 w 1720"/>
                <a:gd name="T7" fmla="*/ 145 h 386"/>
                <a:gd name="T8" fmla="*/ 733 w 1720"/>
                <a:gd name="T9" fmla="*/ 201 h 386"/>
                <a:gd name="T10" fmla="*/ 489 w 1720"/>
                <a:gd name="T11" fmla="*/ 260 h 386"/>
                <a:gd name="T12" fmla="*/ 245 w 1720"/>
                <a:gd name="T13" fmla="*/ 321 h 386"/>
                <a:gd name="T14" fmla="*/ 0 w 1720"/>
                <a:gd name="T15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0" h="386">
                  <a:moveTo>
                    <a:pt x="1720" y="0"/>
                  </a:moveTo>
                  <a:lnTo>
                    <a:pt x="1473" y="45"/>
                  </a:lnTo>
                  <a:lnTo>
                    <a:pt x="1225" y="94"/>
                  </a:lnTo>
                  <a:lnTo>
                    <a:pt x="979" y="145"/>
                  </a:lnTo>
                  <a:lnTo>
                    <a:pt x="733" y="201"/>
                  </a:lnTo>
                  <a:lnTo>
                    <a:pt x="489" y="260"/>
                  </a:lnTo>
                  <a:lnTo>
                    <a:pt x="245" y="321"/>
                  </a:lnTo>
                  <a:lnTo>
                    <a:pt x="0" y="386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3" name="Freeform 11">
              <a:extLst>
                <a:ext uri="{FF2B5EF4-FFF2-40B4-BE49-F238E27FC236}">
                  <a16:creationId xmlns:a16="http://schemas.microsoft.com/office/drawing/2014/main" id="{2B98FD99-BDD3-3461-B5CE-74C8B3D5C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9" y="1284"/>
              <a:ext cx="316" cy="791"/>
            </a:xfrm>
            <a:custGeom>
              <a:avLst/>
              <a:gdLst>
                <a:gd name="T0" fmla="*/ 1896 w 1896"/>
                <a:gd name="T1" fmla="*/ 0 h 4750"/>
                <a:gd name="T2" fmla="*/ 941 w 1896"/>
                <a:gd name="T3" fmla="*/ 264 h 4750"/>
                <a:gd name="T4" fmla="*/ 1333 w 1896"/>
                <a:gd name="T5" fmla="*/ 1645 h 4750"/>
                <a:gd name="T6" fmla="*/ 0 w 1896"/>
                <a:gd name="T7" fmla="*/ 2084 h 4750"/>
                <a:gd name="T8" fmla="*/ 838 w 1896"/>
                <a:gd name="T9" fmla="*/ 4750 h 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6" h="4750">
                  <a:moveTo>
                    <a:pt x="1896" y="0"/>
                  </a:moveTo>
                  <a:lnTo>
                    <a:pt x="941" y="264"/>
                  </a:lnTo>
                  <a:lnTo>
                    <a:pt x="1333" y="1645"/>
                  </a:lnTo>
                  <a:lnTo>
                    <a:pt x="0" y="2084"/>
                  </a:lnTo>
                  <a:lnTo>
                    <a:pt x="838" y="475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4" name="Line 12">
              <a:extLst>
                <a:ext uri="{FF2B5EF4-FFF2-40B4-BE49-F238E27FC236}">
                  <a16:creationId xmlns:a16="http://schemas.microsoft.com/office/drawing/2014/main" id="{9A8E97B0-50C9-4D50-091C-9AC8EA7B9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69" y="2075"/>
              <a:ext cx="28" cy="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92" name="Group 4">
            <a:extLst>
              <a:ext uri="{FF2B5EF4-FFF2-40B4-BE49-F238E27FC236}">
                <a16:creationId xmlns:a16="http://schemas.microsoft.com/office/drawing/2014/main" id="{74FE637C-2A77-82AB-F497-F6E7DA86B7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9396" y="2444142"/>
            <a:ext cx="156210" cy="202032"/>
            <a:chOff x="-1221" y="1220"/>
            <a:chExt cx="1575" cy="2037"/>
          </a:xfrm>
        </p:grpSpPr>
        <p:sp>
          <p:nvSpPr>
            <p:cNvPr id="1511" name="Freeform 5">
              <a:extLst>
                <a:ext uri="{FF2B5EF4-FFF2-40B4-BE49-F238E27FC236}">
                  <a16:creationId xmlns:a16="http://schemas.microsoft.com/office/drawing/2014/main" id="{4D35E738-B47C-8733-94DC-DFB86AE13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3" y="2370"/>
              <a:ext cx="639" cy="778"/>
            </a:xfrm>
            <a:custGeom>
              <a:avLst/>
              <a:gdLst>
                <a:gd name="T0" fmla="*/ 0 w 3836"/>
                <a:gd name="T1" fmla="*/ 536 h 4666"/>
                <a:gd name="T2" fmla="*/ 2152 w 3836"/>
                <a:gd name="T3" fmla="*/ 0 h 4666"/>
                <a:gd name="T4" fmla="*/ 2644 w 3836"/>
                <a:gd name="T5" fmla="*/ 276 h 4666"/>
                <a:gd name="T6" fmla="*/ 2818 w 3836"/>
                <a:gd name="T7" fmla="*/ 833 h 4666"/>
                <a:gd name="T8" fmla="*/ 3797 w 3836"/>
                <a:gd name="T9" fmla="*/ 3945 h 4666"/>
                <a:gd name="T10" fmla="*/ 3836 w 3836"/>
                <a:gd name="T11" fmla="*/ 4071 h 4666"/>
                <a:gd name="T12" fmla="*/ 3524 w 3836"/>
                <a:gd name="T13" fmla="*/ 4666 h 4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6" h="4666">
                  <a:moveTo>
                    <a:pt x="0" y="536"/>
                  </a:moveTo>
                  <a:lnTo>
                    <a:pt x="2152" y="0"/>
                  </a:lnTo>
                  <a:lnTo>
                    <a:pt x="2644" y="276"/>
                  </a:lnTo>
                  <a:lnTo>
                    <a:pt x="2818" y="833"/>
                  </a:lnTo>
                  <a:lnTo>
                    <a:pt x="3797" y="3945"/>
                  </a:lnTo>
                  <a:lnTo>
                    <a:pt x="3836" y="4071"/>
                  </a:lnTo>
                  <a:lnTo>
                    <a:pt x="3524" y="4666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2" name="Freeform 6">
              <a:extLst>
                <a:ext uri="{FF2B5EF4-FFF2-40B4-BE49-F238E27FC236}">
                  <a16:creationId xmlns:a16="http://schemas.microsoft.com/office/drawing/2014/main" id="{859E75E4-C556-CBD0-2F7C-719977825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2" y="3148"/>
              <a:ext cx="436" cy="109"/>
            </a:xfrm>
            <a:custGeom>
              <a:avLst/>
              <a:gdLst>
                <a:gd name="T0" fmla="*/ 0 w 2620"/>
                <a:gd name="T1" fmla="*/ 655 h 655"/>
                <a:gd name="T2" fmla="*/ 265 w 2620"/>
                <a:gd name="T3" fmla="*/ 602 h 655"/>
                <a:gd name="T4" fmla="*/ 530 w 2620"/>
                <a:gd name="T5" fmla="*/ 547 h 655"/>
                <a:gd name="T6" fmla="*/ 794 w 2620"/>
                <a:gd name="T7" fmla="*/ 488 h 655"/>
                <a:gd name="T8" fmla="*/ 1056 w 2620"/>
                <a:gd name="T9" fmla="*/ 427 h 655"/>
                <a:gd name="T10" fmla="*/ 1319 w 2620"/>
                <a:gd name="T11" fmla="*/ 363 h 655"/>
                <a:gd name="T12" fmla="*/ 1581 w 2620"/>
                <a:gd name="T13" fmla="*/ 296 h 655"/>
                <a:gd name="T14" fmla="*/ 1842 w 2620"/>
                <a:gd name="T15" fmla="*/ 226 h 655"/>
                <a:gd name="T16" fmla="*/ 2102 w 2620"/>
                <a:gd name="T17" fmla="*/ 153 h 655"/>
                <a:gd name="T18" fmla="*/ 2361 w 2620"/>
                <a:gd name="T19" fmla="*/ 78 h 655"/>
                <a:gd name="T20" fmla="*/ 2620 w 2620"/>
                <a:gd name="T21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0" h="655">
                  <a:moveTo>
                    <a:pt x="0" y="655"/>
                  </a:moveTo>
                  <a:lnTo>
                    <a:pt x="265" y="602"/>
                  </a:lnTo>
                  <a:lnTo>
                    <a:pt x="530" y="547"/>
                  </a:lnTo>
                  <a:lnTo>
                    <a:pt x="794" y="488"/>
                  </a:lnTo>
                  <a:lnTo>
                    <a:pt x="1056" y="427"/>
                  </a:lnTo>
                  <a:lnTo>
                    <a:pt x="1319" y="363"/>
                  </a:lnTo>
                  <a:lnTo>
                    <a:pt x="1581" y="296"/>
                  </a:lnTo>
                  <a:lnTo>
                    <a:pt x="1842" y="226"/>
                  </a:lnTo>
                  <a:lnTo>
                    <a:pt x="2102" y="153"/>
                  </a:lnTo>
                  <a:lnTo>
                    <a:pt x="2361" y="78"/>
                  </a:lnTo>
                  <a:lnTo>
                    <a:pt x="2620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6" name="Freeform 7">
              <a:extLst>
                <a:ext uri="{FF2B5EF4-FFF2-40B4-BE49-F238E27FC236}">
                  <a16:creationId xmlns:a16="http://schemas.microsoft.com/office/drawing/2014/main" id="{96400DC8-E852-47B8-052E-69A6B8176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21" y="2460"/>
              <a:ext cx="259" cy="797"/>
            </a:xfrm>
            <a:custGeom>
              <a:avLst/>
              <a:gdLst>
                <a:gd name="T0" fmla="*/ 1551 w 1551"/>
                <a:gd name="T1" fmla="*/ 4785 h 4785"/>
                <a:gd name="T2" fmla="*/ 0 w 1551"/>
                <a:gd name="T3" fmla="*/ 165 h 4785"/>
                <a:gd name="T4" fmla="*/ 646 w 1551"/>
                <a:gd name="T5" fmla="*/ 0 h 4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1" h="4785">
                  <a:moveTo>
                    <a:pt x="1551" y="4785"/>
                  </a:moveTo>
                  <a:lnTo>
                    <a:pt x="0" y="165"/>
                  </a:lnTo>
                  <a:lnTo>
                    <a:pt x="646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0" name="Freeform 8">
              <a:extLst>
                <a:ext uri="{FF2B5EF4-FFF2-40B4-BE49-F238E27FC236}">
                  <a16:creationId xmlns:a16="http://schemas.microsoft.com/office/drawing/2014/main" id="{68BB669E-BEF7-C923-5AE6-06AE2A189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8" y="2153"/>
              <a:ext cx="922" cy="910"/>
            </a:xfrm>
            <a:custGeom>
              <a:avLst/>
              <a:gdLst>
                <a:gd name="T0" fmla="*/ 0 w 5530"/>
                <a:gd name="T1" fmla="*/ 1472 h 5459"/>
                <a:gd name="T2" fmla="*/ 294 w 5530"/>
                <a:gd name="T3" fmla="*/ 950 h 5459"/>
                <a:gd name="T4" fmla="*/ 4099 w 5530"/>
                <a:gd name="T5" fmla="*/ 0 h 5459"/>
                <a:gd name="T6" fmla="*/ 5530 w 5530"/>
                <a:gd name="T7" fmla="*/ 4155 h 5459"/>
                <a:gd name="T8" fmla="*/ 1765 w 5530"/>
                <a:gd name="T9" fmla="*/ 5459 h 5459"/>
                <a:gd name="T10" fmla="*/ 1158 w 5530"/>
                <a:gd name="T11" fmla="*/ 5152 h 5459"/>
                <a:gd name="T12" fmla="*/ 1128 w 5530"/>
                <a:gd name="T13" fmla="*/ 5058 h 5459"/>
                <a:gd name="T14" fmla="*/ 150 w 5530"/>
                <a:gd name="T15" fmla="*/ 1946 h 5459"/>
                <a:gd name="T16" fmla="*/ 0 w 5530"/>
                <a:gd name="T17" fmla="*/ 1472 h 5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30" h="5459">
                  <a:moveTo>
                    <a:pt x="0" y="1472"/>
                  </a:moveTo>
                  <a:lnTo>
                    <a:pt x="294" y="950"/>
                  </a:lnTo>
                  <a:lnTo>
                    <a:pt x="4099" y="0"/>
                  </a:lnTo>
                  <a:lnTo>
                    <a:pt x="5530" y="4155"/>
                  </a:lnTo>
                  <a:lnTo>
                    <a:pt x="1765" y="5459"/>
                  </a:lnTo>
                  <a:lnTo>
                    <a:pt x="1158" y="5152"/>
                  </a:lnTo>
                  <a:lnTo>
                    <a:pt x="1128" y="5058"/>
                  </a:lnTo>
                  <a:lnTo>
                    <a:pt x="150" y="1946"/>
                  </a:lnTo>
                  <a:lnTo>
                    <a:pt x="0" y="1472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1" name="Freeform 9">
              <a:extLst>
                <a:ext uri="{FF2B5EF4-FFF2-40B4-BE49-F238E27FC236}">
                  <a16:creationId xmlns:a16="http://schemas.microsoft.com/office/drawing/2014/main" id="{0D91DFFC-5716-BB5F-21E9-28912C6D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41" y="1220"/>
              <a:ext cx="722" cy="993"/>
            </a:xfrm>
            <a:custGeom>
              <a:avLst/>
              <a:gdLst>
                <a:gd name="T0" fmla="*/ 0 w 4329"/>
                <a:gd name="T1" fmla="*/ 5685 h 5961"/>
                <a:gd name="T2" fmla="*/ 492 w 4329"/>
                <a:gd name="T3" fmla="*/ 5961 h 5961"/>
                <a:gd name="T4" fmla="*/ 4329 w 4329"/>
                <a:gd name="T5" fmla="*/ 5004 h 5961"/>
                <a:gd name="T6" fmla="*/ 2624 w 4329"/>
                <a:gd name="T7" fmla="*/ 52 h 5961"/>
                <a:gd name="T8" fmla="*/ 2605 w 4329"/>
                <a:gd name="T9" fmla="*/ 0 h 5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9" h="5961">
                  <a:moveTo>
                    <a:pt x="0" y="5685"/>
                  </a:moveTo>
                  <a:lnTo>
                    <a:pt x="492" y="5961"/>
                  </a:lnTo>
                  <a:lnTo>
                    <a:pt x="4329" y="5004"/>
                  </a:lnTo>
                  <a:lnTo>
                    <a:pt x="2624" y="52"/>
                  </a:lnTo>
                  <a:lnTo>
                    <a:pt x="2605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2" name="Freeform 10">
              <a:extLst>
                <a:ext uri="{FF2B5EF4-FFF2-40B4-BE49-F238E27FC236}">
                  <a16:creationId xmlns:a16="http://schemas.microsoft.com/office/drawing/2014/main" id="{E0E7169D-9BE8-46F7-0C8E-B99005EA7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3" y="1220"/>
              <a:ext cx="287" cy="64"/>
            </a:xfrm>
            <a:custGeom>
              <a:avLst/>
              <a:gdLst>
                <a:gd name="T0" fmla="*/ 1720 w 1720"/>
                <a:gd name="T1" fmla="*/ 0 h 386"/>
                <a:gd name="T2" fmla="*/ 1473 w 1720"/>
                <a:gd name="T3" fmla="*/ 45 h 386"/>
                <a:gd name="T4" fmla="*/ 1225 w 1720"/>
                <a:gd name="T5" fmla="*/ 94 h 386"/>
                <a:gd name="T6" fmla="*/ 979 w 1720"/>
                <a:gd name="T7" fmla="*/ 145 h 386"/>
                <a:gd name="T8" fmla="*/ 733 w 1720"/>
                <a:gd name="T9" fmla="*/ 201 h 386"/>
                <a:gd name="T10" fmla="*/ 489 w 1720"/>
                <a:gd name="T11" fmla="*/ 260 h 386"/>
                <a:gd name="T12" fmla="*/ 245 w 1720"/>
                <a:gd name="T13" fmla="*/ 321 h 386"/>
                <a:gd name="T14" fmla="*/ 0 w 1720"/>
                <a:gd name="T15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0" h="386">
                  <a:moveTo>
                    <a:pt x="1720" y="0"/>
                  </a:moveTo>
                  <a:lnTo>
                    <a:pt x="1473" y="45"/>
                  </a:lnTo>
                  <a:lnTo>
                    <a:pt x="1225" y="94"/>
                  </a:lnTo>
                  <a:lnTo>
                    <a:pt x="979" y="145"/>
                  </a:lnTo>
                  <a:lnTo>
                    <a:pt x="733" y="201"/>
                  </a:lnTo>
                  <a:lnTo>
                    <a:pt x="489" y="260"/>
                  </a:lnTo>
                  <a:lnTo>
                    <a:pt x="245" y="321"/>
                  </a:lnTo>
                  <a:lnTo>
                    <a:pt x="0" y="386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9" name="Freeform 11">
              <a:extLst>
                <a:ext uri="{FF2B5EF4-FFF2-40B4-BE49-F238E27FC236}">
                  <a16:creationId xmlns:a16="http://schemas.microsoft.com/office/drawing/2014/main" id="{1BBB6F9A-7BF4-C085-1833-FC887CA2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9" y="1284"/>
              <a:ext cx="316" cy="791"/>
            </a:xfrm>
            <a:custGeom>
              <a:avLst/>
              <a:gdLst>
                <a:gd name="T0" fmla="*/ 1896 w 1896"/>
                <a:gd name="T1" fmla="*/ 0 h 4750"/>
                <a:gd name="T2" fmla="*/ 941 w 1896"/>
                <a:gd name="T3" fmla="*/ 264 h 4750"/>
                <a:gd name="T4" fmla="*/ 1333 w 1896"/>
                <a:gd name="T5" fmla="*/ 1645 h 4750"/>
                <a:gd name="T6" fmla="*/ 0 w 1896"/>
                <a:gd name="T7" fmla="*/ 2084 h 4750"/>
                <a:gd name="T8" fmla="*/ 838 w 1896"/>
                <a:gd name="T9" fmla="*/ 4750 h 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6" h="4750">
                  <a:moveTo>
                    <a:pt x="1896" y="0"/>
                  </a:moveTo>
                  <a:lnTo>
                    <a:pt x="941" y="264"/>
                  </a:lnTo>
                  <a:lnTo>
                    <a:pt x="1333" y="1645"/>
                  </a:lnTo>
                  <a:lnTo>
                    <a:pt x="0" y="2084"/>
                  </a:lnTo>
                  <a:lnTo>
                    <a:pt x="838" y="475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0" name="Line 12">
              <a:extLst>
                <a:ext uri="{FF2B5EF4-FFF2-40B4-BE49-F238E27FC236}">
                  <a16:creationId xmlns:a16="http://schemas.microsoft.com/office/drawing/2014/main" id="{9B98F934-4219-C3E9-5A23-F2FAA21D1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69" y="2075"/>
              <a:ext cx="28" cy="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01" name="任意多边形: 形状 1600">
            <a:extLst>
              <a:ext uri="{FF2B5EF4-FFF2-40B4-BE49-F238E27FC236}">
                <a16:creationId xmlns:a16="http://schemas.microsoft.com/office/drawing/2014/main" id="{2C2A2C5A-F205-6A36-11A7-D3FA9E53A741}"/>
              </a:ext>
            </a:extLst>
          </p:cNvPr>
          <p:cNvSpPr/>
          <p:nvPr/>
        </p:nvSpPr>
        <p:spPr>
          <a:xfrm>
            <a:off x="6061711" y="2621281"/>
            <a:ext cx="114300" cy="156210"/>
          </a:xfrm>
          <a:custGeom>
            <a:avLst/>
            <a:gdLst>
              <a:gd name="connsiteX0" fmla="*/ 57150 w 129540"/>
              <a:gd name="connsiteY0" fmla="*/ 0 h 160020"/>
              <a:gd name="connsiteX1" fmla="*/ 0 w 129540"/>
              <a:gd name="connsiteY1" fmla="*/ 20955 h 160020"/>
              <a:gd name="connsiteX2" fmla="*/ 62865 w 129540"/>
              <a:gd name="connsiteY2" fmla="*/ 160020 h 160020"/>
              <a:gd name="connsiteX3" fmla="*/ 129540 w 129540"/>
              <a:gd name="connsiteY3" fmla="*/ 139065 h 160020"/>
              <a:gd name="connsiteX4" fmla="*/ 89535 w 129540"/>
              <a:gd name="connsiteY4" fmla="*/ 53340 h 160020"/>
              <a:gd name="connsiteX5" fmla="*/ 57150 w 129540"/>
              <a:gd name="connsiteY5" fmla="*/ 0 h 160020"/>
              <a:gd name="connsiteX0" fmla="*/ 57150 w 129540"/>
              <a:gd name="connsiteY0" fmla="*/ 0 h 144780"/>
              <a:gd name="connsiteX1" fmla="*/ 0 w 129540"/>
              <a:gd name="connsiteY1" fmla="*/ 20955 h 144780"/>
              <a:gd name="connsiteX2" fmla="*/ 87630 w 129540"/>
              <a:gd name="connsiteY2" fmla="*/ 144780 h 144780"/>
              <a:gd name="connsiteX3" fmla="*/ 129540 w 129540"/>
              <a:gd name="connsiteY3" fmla="*/ 139065 h 144780"/>
              <a:gd name="connsiteX4" fmla="*/ 89535 w 129540"/>
              <a:gd name="connsiteY4" fmla="*/ 53340 h 144780"/>
              <a:gd name="connsiteX5" fmla="*/ 57150 w 129540"/>
              <a:gd name="connsiteY5" fmla="*/ 0 h 144780"/>
              <a:gd name="connsiteX0" fmla="*/ 36195 w 108585"/>
              <a:gd name="connsiteY0" fmla="*/ 0 h 144780"/>
              <a:gd name="connsiteX1" fmla="*/ 0 w 108585"/>
              <a:gd name="connsiteY1" fmla="*/ 11430 h 144780"/>
              <a:gd name="connsiteX2" fmla="*/ 66675 w 108585"/>
              <a:gd name="connsiteY2" fmla="*/ 144780 h 144780"/>
              <a:gd name="connsiteX3" fmla="*/ 108585 w 108585"/>
              <a:gd name="connsiteY3" fmla="*/ 139065 h 144780"/>
              <a:gd name="connsiteX4" fmla="*/ 68580 w 108585"/>
              <a:gd name="connsiteY4" fmla="*/ 53340 h 144780"/>
              <a:gd name="connsiteX5" fmla="*/ 36195 w 108585"/>
              <a:gd name="connsiteY5" fmla="*/ 0 h 144780"/>
              <a:gd name="connsiteX0" fmla="*/ 36195 w 108585"/>
              <a:gd name="connsiteY0" fmla="*/ 0 h 146685"/>
              <a:gd name="connsiteX1" fmla="*/ 0 w 108585"/>
              <a:gd name="connsiteY1" fmla="*/ 11430 h 146685"/>
              <a:gd name="connsiteX2" fmla="*/ 51435 w 108585"/>
              <a:gd name="connsiteY2" fmla="*/ 146685 h 146685"/>
              <a:gd name="connsiteX3" fmla="*/ 108585 w 108585"/>
              <a:gd name="connsiteY3" fmla="*/ 139065 h 146685"/>
              <a:gd name="connsiteX4" fmla="*/ 68580 w 108585"/>
              <a:gd name="connsiteY4" fmla="*/ 53340 h 146685"/>
              <a:gd name="connsiteX5" fmla="*/ 36195 w 108585"/>
              <a:gd name="connsiteY5" fmla="*/ 0 h 146685"/>
              <a:gd name="connsiteX0" fmla="*/ 47625 w 120015"/>
              <a:gd name="connsiteY0" fmla="*/ 0 h 146685"/>
              <a:gd name="connsiteX1" fmla="*/ 0 w 120015"/>
              <a:gd name="connsiteY1" fmla="*/ 11430 h 146685"/>
              <a:gd name="connsiteX2" fmla="*/ 62865 w 120015"/>
              <a:gd name="connsiteY2" fmla="*/ 146685 h 146685"/>
              <a:gd name="connsiteX3" fmla="*/ 120015 w 120015"/>
              <a:gd name="connsiteY3" fmla="*/ 139065 h 146685"/>
              <a:gd name="connsiteX4" fmla="*/ 80010 w 120015"/>
              <a:gd name="connsiteY4" fmla="*/ 53340 h 146685"/>
              <a:gd name="connsiteX5" fmla="*/ 47625 w 120015"/>
              <a:gd name="connsiteY5" fmla="*/ 0 h 146685"/>
              <a:gd name="connsiteX0" fmla="*/ 45720 w 118110"/>
              <a:gd name="connsiteY0" fmla="*/ 0 h 146685"/>
              <a:gd name="connsiteX1" fmla="*/ 0 w 118110"/>
              <a:gd name="connsiteY1" fmla="*/ 17145 h 146685"/>
              <a:gd name="connsiteX2" fmla="*/ 60960 w 118110"/>
              <a:gd name="connsiteY2" fmla="*/ 146685 h 146685"/>
              <a:gd name="connsiteX3" fmla="*/ 118110 w 118110"/>
              <a:gd name="connsiteY3" fmla="*/ 139065 h 146685"/>
              <a:gd name="connsiteX4" fmla="*/ 78105 w 118110"/>
              <a:gd name="connsiteY4" fmla="*/ 53340 h 146685"/>
              <a:gd name="connsiteX5" fmla="*/ 45720 w 118110"/>
              <a:gd name="connsiteY5" fmla="*/ 0 h 146685"/>
              <a:gd name="connsiteX0" fmla="*/ 45720 w 118110"/>
              <a:gd name="connsiteY0" fmla="*/ 0 h 156210"/>
              <a:gd name="connsiteX1" fmla="*/ 0 w 118110"/>
              <a:gd name="connsiteY1" fmla="*/ 17145 h 156210"/>
              <a:gd name="connsiteX2" fmla="*/ 64770 w 118110"/>
              <a:gd name="connsiteY2" fmla="*/ 156210 h 156210"/>
              <a:gd name="connsiteX3" fmla="*/ 118110 w 118110"/>
              <a:gd name="connsiteY3" fmla="*/ 139065 h 156210"/>
              <a:gd name="connsiteX4" fmla="*/ 78105 w 118110"/>
              <a:gd name="connsiteY4" fmla="*/ 53340 h 156210"/>
              <a:gd name="connsiteX5" fmla="*/ 45720 w 118110"/>
              <a:gd name="connsiteY5" fmla="*/ 0 h 156210"/>
              <a:gd name="connsiteX0" fmla="*/ 45720 w 110490"/>
              <a:gd name="connsiteY0" fmla="*/ 0 h 156210"/>
              <a:gd name="connsiteX1" fmla="*/ 0 w 110490"/>
              <a:gd name="connsiteY1" fmla="*/ 17145 h 156210"/>
              <a:gd name="connsiteX2" fmla="*/ 64770 w 110490"/>
              <a:gd name="connsiteY2" fmla="*/ 156210 h 156210"/>
              <a:gd name="connsiteX3" fmla="*/ 110490 w 110490"/>
              <a:gd name="connsiteY3" fmla="*/ 135255 h 156210"/>
              <a:gd name="connsiteX4" fmla="*/ 78105 w 110490"/>
              <a:gd name="connsiteY4" fmla="*/ 53340 h 156210"/>
              <a:gd name="connsiteX5" fmla="*/ 45720 w 110490"/>
              <a:gd name="connsiteY5" fmla="*/ 0 h 156210"/>
              <a:gd name="connsiteX0" fmla="*/ 45720 w 114300"/>
              <a:gd name="connsiteY0" fmla="*/ 0 h 156210"/>
              <a:gd name="connsiteX1" fmla="*/ 0 w 114300"/>
              <a:gd name="connsiteY1" fmla="*/ 17145 h 156210"/>
              <a:gd name="connsiteX2" fmla="*/ 64770 w 114300"/>
              <a:gd name="connsiteY2" fmla="*/ 156210 h 156210"/>
              <a:gd name="connsiteX3" fmla="*/ 114300 w 114300"/>
              <a:gd name="connsiteY3" fmla="*/ 144780 h 156210"/>
              <a:gd name="connsiteX4" fmla="*/ 78105 w 114300"/>
              <a:gd name="connsiteY4" fmla="*/ 53340 h 156210"/>
              <a:gd name="connsiteX5" fmla="*/ 45720 w 114300"/>
              <a:gd name="connsiteY5" fmla="*/ 0 h 156210"/>
              <a:gd name="connsiteX0" fmla="*/ 45720 w 114300"/>
              <a:gd name="connsiteY0" fmla="*/ 0 h 156210"/>
              <a:gd name="connsiteX1" fmla="*/ 0 w 114300"/>
              <a:gd name="connsiteY1" fmla="*/ 17145 h 156210"/>
              <a:gd name="connsiteX2" fmla="*/ 64770 w 114300"/>
              <a:gd name="connsiteY2" fmla="*/ 156210 h 156210"/>
              <a:gd name="connsiteX3" fmla="*/ 114300 w 114300"/>
              <a:gd name="connsiteY3" fmla="*/ 144780 h 156210"/>
              <a:gd name="connsiteX4" fmla="*/ 74295 w 114300"/>
              <a:gd name="connsiteY4" fmla="*/ 60960 h 156210"/>
              <a:gd name="connsiteX5" fmla="*/ 45720 w 114300"/>
              <a:gd name="connsiteY5" fmla="*/ 0 h 1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" h="156210">
                <a:moveTo>
                  <a:pt x="45720" y="0"/>
                </a:moveTo>
                <a:lnTo>
                  <a:pt x="0" y="17145"/>
                </a:lnTo>
                <a:lnTo>
                  <a:pt x="64770" y="156210"/>
                </a:lnTo>
                <a:lnTo>
                  <a:pt x="114300" y="144780"/>
                </a:lnTo>
                <a:lnTo>
                  <a:pt x="74295" y="60960"/>
                </a:lnTo>
                <a:lnTo>
                  <a:pt x="45720" y="0"/>
                </a:lnTo>
                <a:close/>
              </a:path>
            </a:pathLst>
          </a:custGeom>
          <a:solidFill>
            <a:srgbClr val="FF61FB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93" name="组合 1792">
            <a:extLst>
              <a:ext uri="{FF2B5EF4-FFF2-40B4-BE49-F238E27FC236}">
                <a16:creationId xmlns:a16="http://schemas.microsoft.com/office/drawing/2014/main" id="{5D24BD52-AF1D-69A3-FAFB-CA3603C7F28B}"/>
              </a:ext>
            </a:extLst>
          </p:cNvPr>
          <p:cNvGrpSpPr/>
          <p:nvPr/>
        </p:nvGrpSpPr>
        <p:grpSpPr>
          <a:xfrm>
            <a:off x="5514976" y="1436053"/>
            <a:ext cx="2280287" cy="2280285"/>
            <a:chOff x="1071049" y="4006582"/>
            <a:chExt cx="2714011" cy="2714009"/>
          </a:xfrm>
        </p:grpSpPr>
        <p:sp>
          <p:nvSpPr>
            <p:cNvPr id="1790" name="椭圆 1789">
              <a:extLst>
                <a:ext uri="{FF2B5EF4-FFF2-40B4-BE49-F238E27FC236}">
                  <a16:creationId xmlns:a16="http://schemas.microsoft.com/office/drawing/2014/main" id="{15913B2B-1E35-65D5-E883-D3A6838A03A3}"/>
                </a:ext>
              </a:extLst>
            </p:cNvPr>
            <p:cNvSpPr/>
            <p:nvPr/>
          </p:nvSpPr>
          <p:spPr>
            <a:xfrm>
              <a:off x="1071049" y="4006582"/>
              <a:ext cx="2714011" cy="2714009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1" name="椭圆 1790">
              <a:extLst>
                <a:ext uri="{FF2B5EF4-FFF2-40B4-BE49-F238E27FC236}">
                  <a16:creationId xmlns:a16="http://schemas.microsoft.com/office/drawing/2014/main" id="{E030E637-C33C-12B0-5DC6-137FF1180293}"/>
                </a:ext>
              </a:extLst>
            </p:cNvPr>
            <p:cNvSpPr/>
            <p:nvPr/>
          </p:nvSpPr>
          <p:spPr>
            <a:xfrm>
              <a:off x="1725232" y="4659521"/>
              <a:ext cx="1397486" cy="139748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2" name="椭圆 1791">
              <a:extLst>
                <a:ext uri="{FF2B5EF4-FFF2-40B4-BE49-F238E27FC236}">
                  <a16:creationId xmlns:a16="http://schemas.microsoft.com/office/drawing/2014/main" id="{DB53A27B-3DC1-D660-F651-2F1213BFD038}"/>
                </a:ext>
              </a:extLst>
            </p:cNvPr>
            <p:cNvSpPr/>
            <p:nvPr/>
          </p:nvSpPr>
          <p:spPr>
            <a:xfrm>
              <a:off x="2028609" y="4965643"/>
              <a:ext cx="787987" cy="787987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672" name="文本框 671">
            <a:extLst>
              <a:ext uri="{FF2B5EF4-FFF2-40B4-BE49-F238E27FC236}">
                <a16:creationId xmlns:a16="http://schemas.microsoft.com/office/drawing/2014/main" id="{1C6AF6AF-CBBA-4EE2-8364-37E462C14FED}"/>
              </a:ext>
            </a:extLst>
          </p:cNvPr>
          <p:cNvSpPr txBox="1"/>
          <p:nvPr/>
        </p:nvSpPr>
        <p:spPr>
          <a:xfrm>
            <a:off x="5788188" y="2721827"/>
            <a:ext cx="564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dirty="0"/>
              <a:t>横沥第二小学</a:t>
            </a:r>
          </a:p>
        </p:txBody>
      </p:sp>
      <p:sp>
        <p:nvSpPr>
          <p:cNvPr id="675" name="文本框 674">
            <a:extLst>
              <a:ext uri="{FF2B5EF4-FFF2-40B4-BE49-F238E27FC236}">
                <a16:creationId xmlns:a16="http://schemas.microsoft.com/office/drawing/2014/main" id="{2AC2739B-E23F-008C-4836-44841918D2B4}"/>
              </a:ext>
            </a:extLst>
          </p:cNvPr>
          <p:cNvSpPr txBox="1"/>
          <p:nvPr/>
        </p:nvSpPr>
        <p:spPr>
          <a:xfrm rot="20222058">
            <a:off x="5916956" y="5124782"/>
            <a:ext cx="261610" cy="5539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省道</a:t>
            </a:r>
            <a:r>
              <a:rPr lang="en-US" altLang="zh-CN" dirty="0"/>
              <a:t>S111</a:t>
            </a:r>
            <a:endParaRPr lang="zh-CN" altLang="en-US" dirty="0"/>
          </a:p>
        </p:txBody>
      </p:sp>
      <p:sp>
        <p:nvSpPr>
          <p:cNvPr id="676" name="文本框 675">
            <a:extLst>
              <a:ext uri="{FF2B5EF4-FFF2-40B4-BE49-F238E27FC236}">
                <a16:creationId xmlns:a16="http://schemas.microsoft.com/office/drawing/2014/main" id="{CB536A4D-F3FA-D5B5-C2E7-9A28BFC111C3}"/>
              </a:ext>
            </a:extLst>
          </p:cNvPr>
          <p:cNvSpPr txBox="1"/>
          <p:nvPr/>
        </p:nvSpPr>
        <p:spPr>
          <a:xfrm rot="659807">
            <a:off x="5606138" y="4642573"/>
            <a:ext cx="22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广澳高速</a:t>
            </a:r>
          </a:p>
        </p:txBody>
      </p:sp>
      <p:sp>
        <p:nvSpPr>
          <p:cNvPr id="677" name="文本框 676">
            <a:extLst>
              <a:ext uri="{FF2B5EF4-FFF2-40B4-BE49-F238E27FC236}">
                <a16:creationId xmlns:a16="http://schemas.microsoft.com/office/drawing/2014/main" id="{0AFE5661-4EB5-8A80-76C3-A01B2187470C}"/>
              </a:ext>
            </a:extLst>
          </p:cNvPr>
          <p:cNvSpPr txBox="1"/>
          <p:nvPr/>
        </p:nvSpPr>
        <p:spPr>
          <a:xfrm rot="19516539">
            <a:off x="5557878" y="5570199"/>
            <a:ext cx="225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南沙港快速路</a:t>
            </a:r>
          </a:p>
        </p:txBody>
      </p:sp>
      <p:sp>
        <p:nvSpPr>
          <p:cNvPr id="678" name="文本框 677">
            <a:extLst>
              <a:ext uri="{FF2B5EF4-FFF2-40B4-BE49-F238E27FC236}">
                <a16:creationId xmlns:a16="http://schemas.microsoft.com/office/drawing/2014/main" id="{BAB4F68C-711D-D079-D58B-660558C34238}"/>
              </a:ext>
            </a:extLst>
          </p:cNvPr>
          <p:cNvSpPr txBox="1"/>
          <p:nvPr/>
        </p:nvSpPr>
        <p:spPr>
          <a:xfrm rot="21447564">
            <a:off x="6495138" y="4316184"/>
            <a:ext cx="22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凤凰大道</a:t>
            </a:r>
          </a:p>
        </p:txBody>
      </p:sp>
      <p:sp>
        <p:nvSpPr>
          <p:cNvPr id="679" name="文本框 678">
            <a:extLst>
              <a:ext uri="{FF2B5EF4-FFF2-40B4-BE49-F238E27FC236}">
                <a16:creationId xmlns:a16="http://schemas.microsoft.com/office/drawing/2014/main" id="{52EDC3AA-ED1C-9CD3-08A7-0DDF2DBE5EB7}"/>
              </a:ext>
            </a:extLst>
          </p:cNvPr>
          <p:cNvSpPr txBox="1"/>
          <p:nvPr/>
        </p:nvSpPr>
        <p:spPr>
          <a:xfrm rot="19118781">
            <a:off x="6798070" y="2882195"/>
            <a:ext cx="4561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1000m</a:t>
            </a:r>
            <a:endParaRPr lang="zh-CN" altLang="en-US" dirty="0"/>
          </a:p>
        </p:txBody>
      </p:sp>
      <p:sp>
        <p:nvSpPr>
          <p:cNvPr id="680" name="文本框 679">
            <a:extLst>
              <a:ext uri="{FF2B5EF4-FFF2-40B4-BE49-F238E27FC236}">
                <a16:creationId xmlns:a16="http://schemas.microsoft.com/office/drawing/2014/main" id="{9D8CFE58-E1BF-BDB5-A8FF-E2FCF2C0AD55}"/>
              </a:ext>
            </a:extLst>
          </p:cNvPr>
          <p:cNvSpPr txBox="1"/>
          <p:nvPr/>
        </p:nvSpPr>
        <p:spPr>
          <a:xfrm rot="19118781">
            <a:off x="6641860" y="2680266"/>
            <a:ext cx="4561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500m</a:t>
            </a:r>
            <a:endParaRPr lang="zh-CN" altLang="en-US" dirty="0"/>
          </a:p>
        </p:txBody>
      </p:sp>
      <p:sp>
        <p:nvSpPr>
          <p:cNvPr id="681" name="矩形: 圆角 680">
            <a:extLst>
              <a:ext uri="{FF2B5EF4-FFF2-40B4-BE49-F238E27FC236}">
                <a16:creationId xmlns:a16="http://schemas.microsoft.com/office/drawing/2014/main" id="{A1A585D2-2E07-DEFF-62C2-37E178A721C5}"/>
              </a:ext>
            </a:extLst>
          </p:cNvPr>
          <p:cNvSpPr/>
          <p:nvPr/>
        </p:nvSpPr>
        <p:spPr>
          <a:xfrm>
            <a:off x="5263246" y="6197022"/>
            <a:ext cx="215006" cy="215006"/>
          </a:xfrm>
          <a:prstGeom prst="roundRect">
            <a:avLst/>
          </a:prstGeom>
          <a:solidFill>
            <a:srgbClr val="FFAFFD"/>
          </a:solidFill>
          <a:ln w="19050">
            <a:solidFill>
              <a:srgbClr val="FF6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</a:t>
            </a:r>
          </a:p>
        </p:txBody>
      </p:sp>
      <p:sp>
        <p:nvSpPr>
          <p:cNvPr id="682" name="文本框 681">
            <a:extLst>
              <a:ext uri="{FF2B5EF4-FFF2-40B4-BE49-F238E27FC236}">
                <a16:creationId xmlns:a16="http://schemas.microsoft.com/office/drawing/2014/main" id="{CBE3BD6C-102E-4749-5C31-82B84BDEC04E}"/>
              </a:ext>
            </a:extLst>
          </p:cNvPr>
          <p:cNvSpPr txBox="1"/>
          <p:nvPr/>
        </p:nvSpPr>
        <p:spPr>
          <a:xfrm>
            <a:off x="5178148" y="6389906"/>
            <a:ext cx="10245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00" dirty="0"/>
              <a:t>黄阁镇</a:t>
            </a:r>
          </a:p>
        </p:txBody>
      </p:sp>
      <p:sp>
        <p:nvSpPr>
          <p:cNvPr id="683" name="矩形: 圆角 682">
            <a:extLst>
              <a:ext uri="{FF2B5EF4-FFF2-40B4-BE49-F238E27FC236}">
                <a16:creationId xmlns:a16="http://schemas.microsoft.com/office/drawing/2014/main" id="{B7C4174A-9E1E-0077-5EC6-D59BF1B80EA1}"/>
              </a:ext>
            </a:extLst>
          </p:cNvPr>
          <p:cNvSpPr/>
          <p:nvPr/>
        </p:nvSpPr>
        <p:spPr>
          <a:xfrm>
            <a:off x="5516465" y="6086246"/>
            <a:ext cx="215006" cy="215006"/>
          </a:xfrm>
          <a:prstGeom prst="roundRect">
            <a:avLst/>
          </a:prstGeom>
          <a:solidFill>
            <a:srgbClr val="FF9797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</a:t>
            </a:r>
          </a:p>
        </p:txBody>
      </p:sp>
    </p:spTree>
    <p:extLst>
      <p:ext uri="{BB962C8B-B14F-4D97-AF65-F5344CB8AC3E}">
        <p14:creationId xmlns:p14="http://schemas.microsoft.com/office/powerpoint/2010/main" val="91960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1251</TotalTime>
  <Words>382</Words>
  <Application>Microsoft Office PowerPoint</Application>
  <PresentationFormat>全屏显示(4:3)</PresentationFormat>
  <Paragraphs>61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等线</vt:lpstr>
      <vt:lpstr>方正小标宋简体</vt:lpstr>
      <vt:lpstr>微软雅黑</vt:lpstr>
      <vt:lpstr>Arial</vt:lpstr>
      <vt:lpstr>Calibri</vt:lpstr>
      <vt:lpstr>Calibri Light</vt:lpstr>
      <vt:lpstr>Wingdings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18</cp:revision>
  <dcterms:created xsi:type="dcterms:W3CDTF">2023-04-07T01:22:25Z</dcterms:created>
  <dcterms:modified xsi:type="dcterms:W3CDTF">2023-08-22T09:09:43Z</dcterms:modified>
</cp:coreProperties>
</file>